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handoutMasterIdLst>
    <p:handoutMasterId r:id="rId27"/>
  </p:handoutMasterIdLst>
  <p:sldIdLst>
    <p:sldId id="257" r:id="rId3"/>
    <p:sldId id="274" r:id="rId4"/>
    <p:sldId id="275" r:id="rId5"/>
    <p:sldId id="276" r:id="rId6"/>
    <p:sldId id="277" r:id="rId7"/>
    <p:sldId id="278" r:id="rId8"/>
    <p:sldId id="279" r:id="rId9"/>
    <p:sldId id="281" r:id="rId11"/>
    <p:sldId id="283" r:id="rId12"/>
    <p:sldId id="311" r:id="rId13"/>
    <p:sldId id="312" r:id="rId14"/>
    <p:sldId id="287" r:id="rId15"/>
    <p:sldId id="266" r:id="rId16"/>
    <p:sldId id="263" r:id="rId17"/>
    <p:sldId id="280" r:id="rId18"/>
    <p:sldId id="288" r:id="rId19"/>
    <p:sldId id="258" r:id="rId20"/>
    <p:sldId id="299" r:id="rId21"/>
    <p:sldId id="267" r:id="rId22"/>
    <p:sldId id="300" r:id="rId23"/>
    <p:sldId id="301" r:id="rId24"/>
    <p:sldId id="309" r:id="rId25"/>
    <p:sldId id="271" r:id="rId26"/>
  </p:sldIdLst>
  <p:sldSz cx="12192000" cy="6858000"/>
  <p:notesSz cx="6858000" cy="9144000"/>
  <p:custDataLst>
    <p:tags r:id="rId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0FF"/>
    <a:srgbClr val="0345FF"/>
    <a:srgbClr val="65E2E0"/>
    <a:srgbClr val="0243FF"/>
    <a:srgbClr val="66E3DF"/>
    <a:srgbClr val="66E2E0"/>
    <a:srgbClr val="0141FF"/>
    <a:srgbClr val="262626"/>
    <a:srgbClr val="0040FE"/>
    <a:srgbClr val="65E2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os="2104"/>
        <p:guide pos="3709"/>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1" Type="http://schemas.openxmlformats.org/officeDocument/2006/relationships/tags" Target="tags/tag293.xml"/><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handoutMaster" Target="handoutMasters/handoutMaster1.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notesMaster" Target="notesMasters/notesMaster1.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endParaRPr lang="zh-CN" altLang="en-US" dirty="0"/>
          </a:p>
        </p:txBody>
      </p:sp>
      <p:sp>
        <p:nvSpPr>
          <p:cNvPr id="3" name="副标题 2"/>
          <p:cNvSpPr>
            <a:spLocks noGrp="1"/>
          </p:cNvSpPr>
          <p:nvPr>
            <p:ph type="subTitle" idx="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smtClean="0"/>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330" y="1555115"/>
            <a:ext cx="5233035" cy="4608195"/>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1">
          <a:gsLst>
            <a:gs pos="0">
              <a:schemeClr val="bg2"/>
            </a:gs>
            <a:gs pos="100000">
              <a:schemeClr val="bg2">
                <a:lumMod val="85000"/>
              </a:schemeClr>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66.xml"/><Relationship Id="rId4" Type="http://schemas.openxmlformats.org/officeDocument/2006/relationships/tags" Target="../tags/tag65.xml"/><Relationship Id="rId3" Type="http://schemas.openxmlformats.org/officeDocument/2006/relationships/image" Target="../media/image1.png"/><Relationship Id="rId2" Type="http://schemas.openxmlformats.org/officeDocument/2006/relationships/tags" Target="../tags/tag64.xml"/><Relationship Id="rId1" Type="http://schemas.openxmlformats.org/officeDocument/2006/relationships/tags" Target="../tags/tag63.xml"/></Relationships>
</file>

<file path=ppt/slides/_rels/slide10.xml.rels><?xml version="1.0" encoding="UTF-8" standalone="yes"?>
<Relationships xmlns="http://schemas.openxmlformats.org/package/2006/relationships"><Relationship Id="rId99" Type="http://schemas.openxmlformats.org/officeDocument/2006/relationships/tags" Target="../tags/tag204.xml"/><Relationship Id="rId98" Type="http://schemas.openxmlformats.org/officeDocument/2006/relationships/tags" Target="../tags/tag203.xml"/><Relationship Id="rId97" Type="http://schemas.openxmlformats.org/officeDocument/2006/relationships/tags" Target="../tags/tag202.xml"/><Relationship Id="rId96" Type="http://schemas.openxmlformats.org/officeDocument/2006/relationships/tags" Target="../tags/tag201.xml"/><Relationship Id="rId95" Type="http://schemas.openxmlformats.org/officeDocument/2006/relationships/tags" Target="../tags/tag200.xml"/><Relationship Id="rId94" Type="http://schemas.openxmlformats.org/officeDocument/2006/relationships/tags" Target="../tags/tag199.xml"/><Relationship Id="rId93" Type="http://schemas.openxmlformats.org/officeDocument/2006/relationships/tags" Target="../tags/tag198.xml"/><Relationship Id="rId92" Type="http://schemas.openxmlformats.org/officeDocument/2006/relationships/tags" Target="../tags/tag197.xml"/><Relationship Id="rId91" Type="http://schemas.openxmlformats.org/officeDocument/2006/relationships/tags" Target="../tags/tag196.xml"/><Relationship Id="rId90" Type="http://schemas.openxmlformats.org/officeDocument/2006/relationships/tags" Target="../tags/tag195.xml"/><Relationship Id="rId9" Type="http://schemas.openxmlformats.org/officeDocument/2006/relationships/tags" Target="../tags/tag114.xml"/><Relationship Id="rId89" Type="http://schemas.openxmlformats.org/officeDocument/2006/relationships/tags" Target="../tags/tag194.xml"/><Relationship Id="rId88" Type="http://schemas.openxmlformats.org/officeDocument/2006/relationships/tags" Target="../tags/tag193.xml"/><Relationship Id="rId87" Type="http://schemas.openxmlformats.org/officeDocument/2006/relationships/tags" Target="../tags/tag192.xml"/><Relationship Id="rId86" Type="http://schemas.openxmlformats.org/officeDocument/2006/relationships/tags" Target="../tags/tag191.xml"/><Relationship Id="rId85" Type="http://schemas.openxmlformats.org/officeDocument/2006/relationships/tags" Target="../tags/tag190.xml"/><Relationship Id="rId84" Type="http://schemas.openxmlformats.org/officeDocument/2006/relationships/tags" Target="../tags/tag189.xml"/><Relationship Id="rId83" Type="http://schemas.openxmlformats.org/officeDocument/2006/relationships/tags" Target="../tags/tag188.xml"/><Relationship Id="rId82" Type="http://schemas.openxmlformats.org/officeDocument/2006/relationships/tags" Target="../tags/tag187.xml"/><Relationship Id="rId81" Type="http://schemas.openxmlformats.org/officeDocument/2006/relationships/tags" Target="../tags/tag186.xml"/><Relationship Id="rId80" Type="http://schemas.openxmlformats.org/officeDocument/2006/relationships/tags" Target="../tags/tag185.xml"/><Relationship Id="rId8" Type="http://schemas.openxmlformats.org/officeDocument/2006/relationships/tags" Target="../tags/tag113.xml"/><Relationship Id="rId79" Type="http://schemas.openxmlformats.org/officeDocument/2006/relationships/tags" Target="../tags/tag184.xml"/><Relationship Id="rId78" Type="http://schemas.openxmlformats.org/officeDocument/2006/relationships/tags" Target="../tags/tag183.xml"/><Relationship Id="rId77" Type="http://schemas.openxmlformats.org/officeDocument/2006/relationships/tags" Target="../tags/tag182.xml"/><Relationship Id="rId76" Type="http://schemas.openxmlformats.org/officeDocument/2006/relationships/tags" Target="../tags/tag181.xml"/><Relationship Id="rId75" Type="http://schemas.openxmlformats.org/officeDocument/2006/relationships/tags" Target="../tags/tag180.xml"/><Relationship Id="rId74" Type="http://schemas.openxmlformats.org/officeDocument/2006/relationships/tags" Target="../tags/tag179.xml"/><Relationship Id="rId73" Type="http://schemas.openxmlformats.org/officeDocument/2006/relationships/tags" Target="../tags/tag178.xml"/><Relationship Id="rId72" Type="http://schemas.openxmlformats.org/officeDocument/2006/relationships/tags" Target="../tags/tag177.xml"/><Relationship Id="rId71" Type="http://schemas.openxmlformats.org/officeDocument/2006/relationships/tags" Target="../tags/tag176.xml"/><Relationship Id="rId70" Type="http://schemas.openxmlformats.org/officeDocument/2006/relationships/tags" Target="../tags/tag175.xml"/><Relationship Id="rId7" Type="http://schemas.openxmlformats.org/officeDocument/2006/relationships/tags" Target="../tags/tag112.xml"/><Relationship Id="rId69" Type="http://schemas.openxmlformats.org/officeDocument/2006/relationships/tags" Target="../tags/tag174.xml"/><Relationship Id="rId68" Type="http://schemas.openxmlformats.org/officeDocument/2006/relationships/tags" Target="../tags/tag173.xml"/><Relationship Id="rId67" Type="http://schemas.openxmlformats.org/officeDocument/2006/relationships/tags" Target="../tags/tag172.xml"/><Relationship Id="rId66" Type="http://schemas.openxmlformats.org/officeDocument/2006/relationships/tags" Target="../tags/tag171.xml"/><Relationship Id="rId65" Type="http://schemas.openxmlformats.org/officeDocument/2006/relationships/tags" Target="../tags/tag170.xml"/><Relationship Id="rId64" Type="http://schemas.openxmlformats.org/officeDocument/2006/relationships/tags" Target="../tags/tag169.xml"/><Relationship Id="rId63" Type="http://schemas.openxmlformats.org/officeDocument/2006/relationships/tags" Target="../tags/tag168.xml"/><Relationship Id="rId62" Type="http://schemas.openxmlformats.org/officeDocument/2006/relationships/tags" Target="../tags/tag167.xml"/><Relationship Id="rId61" Type="http://schemas.openxmlformats.org/officeDocument/2006/relationships/tags" Target="../tags/tag166.xml"/><Relationship Id="rId60" Type="http://schemas.openxmlformats.org/officeDocument/2006/relationships/tags" Target="../tags/tag165.xml"/><Relationship Id="rId6" Type="http://schemas.openxmlformats.org/officeDocument/2006/relationships/tags" Target="../tags/tag111.xml"/><Relationship Id="rId59" Type="http://schemas.openxmlformats.org/officeDocument/2006/relationships/tags" Target="../tags/tag164.xml"/><Relationship Id="rId58" Type="http://schemas.openxmlformats.org/officeDocument/2006/relationships/tags" Target="../tags/tag163.xml"/><Relationship Id="rId57" Type="http://schemas.openxmlformats.org/officeDocument/2006/relationships/tags" Target="../tags/tag162.xml"/><Relationship Id="rId56" Type="http://schemas.openxmlformats.org/officeDocument/2006/relationships/tags" Target="../tags/tag161.xml"/><Relationship Id="rId55" Type="http://schemas.openxmlformats.org/officeDocument/2006/relationships/tags" Target="../tags/tag160.xml"/><Relationship Id="rId54" Type="http://schemas.openxmlformats.org/officeDocument/2006/relationships/tags" Target="../tags/tag159.xml"/><Relationship Id="rId53" Type="http://schemas.openxmlformats.org/officeDocument/2006/relationships/tags" Target="../tags/tag158.xml"/><Relationship Id="rId52" Type="http://schemas.openxmlformats.org/officeDocument/2006/relationships/tags" Target="../tags/tag157.xml"/><Relationship Id="rId51" Type="http://schemas.openxmlformats.org/officeDocument/2006/relationships/tags" Target="../tags/tag156.xml"/><Relationship Id="rId50" Type="http://schemas.openxmlformats.org/officeDocument/2006/relationships/tags" Target="../tags/tag155.xml"/><Relationship Id="rId5" Type="http://schemas.openxmlformats.org/officeDocument/2006/relationships/tags" Target="../tags/tag110.xml"/><Relationship Id="rId49" Type="http://schemas.openxmlformats.org/officeDocument/2006/relationships/tags" Target="../tags/tag154.xml"/><Relationship Id="rId48" Type="http://schemas.openxmlformats.org/officeDocument/2006/relationships/tags" Target="../tags/tag153.xml"/><Relationship Id="rId47" Type="http://schemas.openxmlformats.org/officeDocument/2006/relationships/tags" Target="../tags/tag152.xml"/><Relationship Id="rId46" Type="http://schemas.openxmlformats.org/officeDocument/2006/relationships/tags" Target="../tags/tag151.xml"/><Relationship Id="rId45" Type="http://schemas.openxmlformats.org/officeDocument/2006/relationships/tags" Target="../tags/tag150.xml"/><Relationship Id="rId44" Type="http://schemas.openxmlformats.org/officeDocument/2006/relationships/tags" Target="../tags/tag149.xml"/><Relationship Id="rId43" Type="http://schemas.openxmlformats.org/officeDocument/2006/relationships/tags" Target="../tags/tag148.xml"/><Relationship Id="rId42" Type="http://schemas.openxmlformats.org/officeDocument/2006/relationships/tags" Target="../tags/tag147.xml"/><Relationship Id="rId41" Type="http://schemas.openxmlformats.org/officeDocument/2006/relationships/tags" Target="../tags/tag146.xml"/><Relationship Id="rId40" Type="http://schemas.openxmlformats.org/officeDocument/2006/relationships/tags" Target="../tags/tag145.xml"/><Relationship Id="rId4" Type="http://schemas.openxmlformats.org/officeDocument/2006/relationships/tags" Target="../tags/tag109.xml"/><Relationship Id="rId39" Type="http://schemas.openxmlformats.org/officeDocument/2006/relationships/tags" Target="../tags/tag144.xml"/><Relationship Id="rId38" Type="http://schemas.openxmlformats.org/officeDocument/2006/relationships/tags" Target="../tags/tag143.xml"/><Relationship Id="rId37" Type="http://schemas.openxmlformats.org/officeDocument/2006/relationships/tags" Target="../tags/tag142.xml"/><Relationship Id="rId36" Type="http://schemas.openxmlformats.org/officeDocument/2006/relationships/tags" Target="../tags/tag141.xml"/><Relationship Id="rId35" Type="http://schemas.openxmlformats.org/officeDocument/2006/relationships/tags" Target="../tags/tag140.xml"/><Relationship Id="rId34" Type="http://schemas.openxmlformats.org/officeDocument/2006/relationships/tags" Target="../tags/tag139.xml"/><Relationship Id="rId33" Type="http://schemas.openxmlformats.org/officeDocument/2006/relationships/tags" Target="../tags/tag138.xml"/><Relationship Id="rId32" Type="http://schemas.openxmlformats.org/officeDocument/2006/relationships/tags" Target="../tags/tag137.xml"/><Relationship Id="rId31" Type="http://schemas.openxmlformats.org/officeDocument/2006/relationships/tags" Target="../tags/tag136.xml"/><Relationship Id="rId30" Type="http://schemas.openxmlformats.org/officeDocument/2006/relationships/tags" Target="../tags/tag135.xml"/><Relationship Id="rId3" Type="http://schemas.openxmlformats.org/officeDocument/2006/relationships/tags" Target="../tags/tag108.xml"/><Relationship Id="rId29" Type="http://schemas.openxmlformats.org/officeDocument/2006/relationships/tags" Target="../tags/tag134.xml"/><Relationship Id="rId28" Type="http://schemas.openxmlformats.org/officeDocument/2006/relationships/tags" Target="../tags/tag133.xml"/><Relationship Id="rId27" Type="http://schemas.openxmlformats.org/officeDocument/2006/relationships/tags" Target="../tags/tag132.xml"/><Relationship Id="rId26" Type="http://schemas.openxmlformats.org/officeDocument/2006/relationships/tags" Target="../tags/tag131.xml"/><Relationship Id="rId25" Type="http://schemas.openxmlformats.org/officeDocument/2006/relationships/tags" Target="../tags/tag130.xml"/><Relationship Id="rId24" Type="http://schemas.openxmlformats.org/officeDocument/2006/relationships/tags" Target="../tags/tag129.xml"/><Relationship Id="rId23" Type="http://schemas.openxmlformats.org/officeDocument/2006/relationships/tags" Target="../tags/tag128.xml"/><Relationship Id="rId22" Type="http://schemas.openxmlformats.org/officeDocument/2006/relationships/tags" Target="../tags/tag127.xml"/><Relationship Id="rId21" Type="http://schemas.openxmlformats.org/officeDocument/2006/relationships/tags" Target="../tags/tag126.xml"/><Relationship Id="rId20" Type="http://schemas.openxmlformats.org/officeDocument/2006/relationships/tags" Target="../tags/tag125.xml"/><Relationship Id="rId2" Type="http://schemas.openxmlformats.org/officeDocument/2006/relationships/tags" Target="../tags/tag107.xml"/><Relationship Id="rId19" Type="http://schemas.openxmlformats.org/officeDocument/2006/relationships/tags" Target="../tags/tag124.xml"/><Relationship Id="rId18" Type="http://schemas.openxmlformats.org/officeDocument/2006/relationships/tags" Target="../tags/tag123.xml"/><Relationship Id="rId17" Type="http://schemas.openxmlformats.org/officeDocument/2006/relationships/tags" Target="../tags/tag122.xml"/><Relationship Id="rId16" Type="http://schemas.openxmlformats.org/officeDocument/2006/relationships/tags" Target="../tags/tag121.xml"/><Relationship Id="rId15" Type="http://schemas.openxmlformats.org/officeDocument/2006/relationships/tags" Target="../tags/tag120.xml"/><Relationship Id="rId14" Type="http://schemas.openxmlformats.org/officeDocument/2006/relationships/tags" Target="../tags/tag119.xml"/><Relationship Id="rId138" Type="http://schemas.openxmlformats.org/officeDocument/2006/relationships/slideLayout" Target="../slideLayouts/slideLayout1.xml"/><Relationship Id="rId137" Type="http://schemas.openxmlformats.org/officeDocument/2006/relationships/tags" Target="../tags/tag241.xml"/><Relationship Id="rId136" Type="http://schemas.openxmlformats.org/officeDocument/2006/relationships/tags" Target="../tags/tag240.xml"/><Relationship Id="rId135" Type="http://schemas.openxmlformats.org/officeDocument/2006/relationships/image" Target="../media/image1.png"/><Relationship Id="rId134" Type="http://schemas.openxmlformats.org/officeDocument/2006/relationships/tags" Target="../tags/tag239.xml"/><Relationship Id="rId133" Type="http://schemas.openxmlformats.org/officeDocument/2006/relationships/tags" Target="../tags/tag238.xml"/><Relationship Id="rId132" Type="http://schemas.openxmlformats.org/officeDocument/2006/relationships/tags" Target="../tags/tag237.xml"/><Relationship Id="rId131" Type="http://schemas.openxmlformats.org/officeDocument/2006/relationships/tags" Target="../tags/tag236.xml"/><Relationship Id="rId130" Type="http://schemas.openxmlformats.org/officeDocument/2006/relationships/tags" Target="../tags/tag235.xml"/><Relationship Id="rId13" Type="http://schemas.openxmlformats.org/officeDocument/2006/relationships/tags" Target="../tags/tag118.xml"/><Relationship Id="rId129" Type="http://schemas.openxmlformats.org/officeDocument/2006/relationships/tags" Target="../tags/tag234.xml"/><Relationship Id="rId128" Type="http://schemas.openxmlformats.org/officeDocument/2006/relationships/tags" Target="../tags/tag233.xml"/><Relationship Id="rId127" Type="http://schemas.openxmlformats.org/officeDocument/2006/relationships/tags" Target="../tags/tag232.xml"/><Relationship Id="rId126" Type="http://schemas.openxmlformats.org/officeDocument/2006/relationships/tags" Target="../tags/tag231.xml"/><Relationship Id="rId125" Type="http://schemas.openxmlformats.org/officeDocument/2006/relationships/tags" Target="../tags/tag230.xml"/><Relationship Id="rId124" Type="http://schemas.openxmlformats.org/officeDocument/2006/relationships/tags" Target="../tags/tag229.xml"/><Relationship Id="rId123" Type="http://schemas.openxmlformats.org/officeDocument/2006/relationships/tags" Target="../tags/tag228.xml"/><Relationship Id="rId122" Type="http://schemas.openxmlformats.org/officeDocument/2006/relationships/tags" Target="../tags/tag227.xml"/><Relationship Id="rId121" Type="http://schemas.openxmlformats.org/officeDocument/2006/relationships/tags" Target="../tags/tag226.xml"/><Relationship Id="rId120" Type="http://schemas.openxmlformats.org/officeDocument/2006/relationships/tags" Target="../tags/tag225.xml"/><Relationship Id="rId12" Type="http://schemas.openxmlformats.org/officeDocument/2006/relationships/tags" Target="../tags/tag117.xml"/><Relationship Id="rId119" Type="http://schemas.openxmlformats.org/officeDocument/2006/relationships/tags" Target="../tags/tag224.xml"/><Relationship Id="rId118" Type="http://schemas.openxmlformats.org/officeDocument/2006/relationships/tags" Target="../tags/tag223.xml"/><Relationship Id="rId117" Type="http://schemas.openxmlformats.org/officeDocument/2006/relationships/tags" Target="../tags/tag222.xml"/><Relationship Id="rId116" Type="http://schemas.openxmlformats.org/officeDocument/2006/relationships/tags" Target="../tags/tag221.xml"/><Relationship Id="rId115" Type="http://schemas.openxmlformats.org/officeDocument/2006/relationships/tags" Target="../tags/tag220.xml"/><Relationship Id="rId114" Type="http://schemas.openxmlformats.org/officeDocument/2006/relationships/tags" Target="../tags/tag219.xml"/><Relationship Id="rId113" Type="http://schemas.openxmlformats.org/officeDocument/2006/relationships/tags" Target="../tags/tag218.xml"/><Relationship Id="rId112" Type="http://schemas.openxmlformats.org/officeDocument/2006/relationships/tags" Target="../tags/tag217.xml"/><Relationship Id="rId111" Type="http://schemas.openxmlformats.org/officeDocument/2006/relationships/tags" Target="../tags/tag216.xml"/><Relationship Id="rId110" Type="http://schemas.openxmlformats.org/officeDocument/2006/relationships/tags" Target="../tags/tag215.xml"/><Relationship Id="rId11" Type="http://schemas.openxmlformats.org/officeDocument/2006/relationships/tags" Target="../tags/tag116.xml"/><Relationship Id="rId109" Type="http://schemas.openxmlformats.org/officeDocument/2006/relationships/tags" Target="../tags/tag214.xml"/><Relationship Id="rId108" Type="http://schemas.openxmlformats.org/officeDocument/2006/relationships/tags" Target="../tags/tag213.xml"/><Relationship Id="rId107" Type="http://schemas.openxmlformats.org/officeDocument/2006/relationships/tags" Target="../tags/tag212.xml"/><Relationship Id="rId106" Type="http://schemas.openxmlformats.org/officeDocument/2006/relationships/tags" Target="../tags/tag211.xml"/><Relationship Id="rId105" Type="http://schemas.openxmlformats.org/officeDocument/2006/relationships/tags" Target="../tags/tag210.xml"/><Relationship Id="rId104" Type="http://schemas.openxmlformats.org/officeDocument/2006/relationships/tags" Target="../tags/tag209.xml"/><Relationship Id="rId103" Type="http://schemas.openxmlformats.org/officeDocument/2006/relationships/tags" Target="../tags/tag208.xml"/><Relationship Id="rId102" Type="http://schemas.openxmlformats.org/officeDocument/2006/relationships/tags" Target="../tags/tag207.xml"/><Relationship Id="rId101" Type="http://schemas.openxmlformats.org/officeDocument/2006/relationships/tags" Target="../tags/tag206.xml"/><Relationship Id="rId100" Type="http://schemas.openxmlformats.org/officeDocument/2006/relationships/tags" Target="../tags/tag205.xml"/><Relationship Id="rId10" Type="http://schemas.openxmlformats.org/officeDocument/2006/relationships/tags" Target="../tags/tag115.xml"/><Relationship Id="rId1" Type="http://schemas.openxmlformats.org/officeDocument/2006/relationships/tags" Target="../tags/tag106.xml"/></Relationships>
</file>

<file path=ppt/slides/_rels/slide11.xml.rels><?xml version="1.0" encoding="UTF-8" standalone="yes"?>
<Relationships xmlns="http://schemas.openxmlformats.org/package/2006/relationships"><Relationship Id="rId9" Type="http://schemas.openxmlformats.org/officeDocument/2006/relationships/tags" Target="../tags/tag250.xml"/><Relationship Id="rId8" Type="http://schemas.openxmlformats.org/officeDocument/2006/relationships/tags" Target="../tags/tag249.xml"/><Relationship Id="rId7" Type="http://schemas.openxmlformats.org/officeDocument/2006/relationships/tags" Target="../tags/tag248.xml"/><Relationship Id="rId6" Type="http://schemas.openxmlformats.org/officeDocument/2006/relationships/tags" Target="../tags/tag247.xml"/><Relationship Id="rId5" Type="http://schemas.openxmlformats.org/officeDocument/2006/relationships/tags" Target="../tags/tag246.xml"/><Relationship Id="rId4" Type="http://schemas.openxmlformats.org/officeDocument/2006/relationships/tags" Target="../tags/tag245.xml"/><Relationship Id="rId34" Type="http://schemas.openxmlformats.org/officeDocument/2006/relationships/slideLayout" Target="../slideLayouts/slideLayout1.xml"/><Relationship Id="rId33" Type="http://schemas.openxmlformats.org/officeDocument/2006/relationships/tags" Target="../tags/tag273.xml"/><Relationship Id="rId32" Type="http://schemas.openxmlformats.org/officeDocument/2006/relationships/tags" Target="../tags/tag272.xml"/><Relationship Id="rId31" Type="http://schemas.openxmlformats.org/officeDocument/2006/relationships/image" Target="../media/image1.png"/><Relationship Id="rId30" Type="http://schemas.openxmlformats.org/officeDocument/2006/relationships/tags" Target="../tags/tag271.xml"/><Relationship Id="rId3" Type="http://schemas.openxmlformats.org/officeDocument/2006/relationships/tags" Target="../tags/tag244.xml"/><Relationship Id="rId29" Type="http://schemas.openxmlformats.org/officeDocument/2006/relationships/tags" Target="../tags/tag270.xml"/><Relationship Id="rId28" Type="http://schemas.openxmlformats.org/officeDocument/2006/relationships/tags" Target="../tags/tag269.xml"/><Relationship Id="rId27" Type="http://schemas.openxmlformats.org/officeDocument/2006/relationships/tags" Target="../tags/tag268.xml"/><Relationship Id="rId26" Type="http://schemas.openxmlformats.org/officeDocument/2006/relationships/tags" Target="../tags/tag267.xml"/><Relationship Id="rId25" Type="http://schemas.openxmlformats.org/officeDocument/2006/relationships/tags" Target="../tags/tag266.xml"/><Relationship Id="rId24" Type="http://schemas.openxmlformats.org/officeDocument/2006/relationships/tags" Target="../tags/tag265.xml"/><Relationship Id="rId23" Type="http://schemas.openxmlformats.org/officeDocument/2006/relationships/tags" Target="../tags/tag264.xml"/><Relationship Id="rId22" Type="http://schemas.openxmlformats.org/officeDocument/2006/relationships/tags" Target="../tags/tag263.xml"/><Relationship Id="rId21" Type="http://schemas.openxmlformats.org/officeDocument/2006/relationships/tags" Target="../tags/tag262.xml"/><Relationship Id="rId20" Type="http://schemas.openxmlformats.org/officeDocument/2006/relationships/tags" Target="../tags/tag261.xml"/><Relationship Id="rId2" Type="http://schemas.openxmlformats.org/officeDocument/2006/relationships/tags" Target="../tags/tag243.xml"/><Relationship Id="rId19" Type="http://schemas.openxmlformats.org/officeDocument/2006/relationships/tags" Target="../tags/tag260.xml"/><Relationship Id="rId18" Type="http://schemas.openxmlformats.org/officeDocument/2006/relationships/tags" Target="../tags/tag259.xml"/><Relationship Id="rId17" Type="http://schemas.openxmlformats.org/officeDocument/2006/relationships/tags" Target="../tags/tag258.xml"/><Relationship Id="rId16" Type="http://schemas.openxmlformats.org/officeDocument/2006/relationships/tags" Target="../tags/tag257.xml"/><Relationship Id="rId15" Type="http://schemas.openxmlformats.org/officeDocument/2006/relationships/tags" Target="../tags/tag256.xml"/><Relationship Id="rId14" Type="http://schemas.openxmlformats.org/officeDocument/2006/relationships/tags" Target="../tags/tag255.xml"/><Relationship Id="rId13" Type="http://schemas.openxmlformats.org/officeDocument/2006/relationships/tags" Target="../tags/tag254.xml"/><Relationship Id="rId12" Type="http://schemas.openxmlformats.org/officeDocument/2006/relationships/tags" Target="../tags/tag253.xml"/><Relationship Id="rId11" Type="http://schemas.openxmlformats.org/officeDocument/2006/relationships/tags" Target="../tags/tag252.xml"/><Relationship Id="rId10" Type="http://schemas.openxmlformats.org/officeDocument/2006/relationships/tags" Target="../tags/tag251.xml"/><Relationship Id="rId1" Type="http://schemas.openxmlformats.org/officeDocument/2006/relationships/tags" Target="../tags/tag242.xml"/></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tags" Target="../tags/tag274.xml"/></Relationships>
</file>

<file path=ppt/slides/_rels/slide13.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tags" Target="../tags/tag276.xml"/><Relationship Id="rId6" Type="http://schemas.openxmlformats.org/officeDocument/2006/relationships/tags" Target="../tags/tag275.xml"/><Relationship Id="rId5" Type="http://schemas.openxmlformats.org/officeDocument/2006/relationships/image" Target="../media/image1.png"/><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tags" Target="../tags/tag279.xml"/><Relationship Id="rId3" Type="http://schemas.openxmlformats.org/officeDocument/2006/relationships/image" Target="../media/image1.png"/><Relationship Id="rId2" Type="http://schemas.openxmlformats.org/officeDocument/2006/relationships/tags" Target="../tags/tag278.xml"/><Relationship Id="rId1" Type="http://schemas.openxmlformats.org/officeDocument/2006/relationships/tags" Target="../tags/tag277.xml"/></Relationships>
</file>

<file path=ppt/slides/_rels/slide16.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283.xml"/><Relationship Id="rId5" Type="http://schemas.openxmlformats.org/officeDocument/2006/relationships/image" Target="../media/image1.png"/><Relationship Id="rId4" Type="http://schemas.openxmlformats.org/officeDocument/2006/relationships/tags" Target="../tags/tag282.xml"/><Relationship Id="rId3" Type="http://schemas.openxmlformats.org/officeDocument/2006/relationships/image" Target="../media/image16.png"/><Relationship Id="rId2" Type="http://schemas.openxmlformats.org/officeDocument/2006/relationships/tags" Target="../tags/tag281.xml"/><Relationship Id="rId1" Type="http://schemas.openxmlformats.org/officeDocument/2006/relationships/tags" Target="../tags/tag280.xml"/></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285.xml"/><Relationship Id="rId2" Type="http://schemas.openxmlformats.org/officeDocument/2006/relationships/image" Target="../media/image1.png"/><Relationship Id="rId1" Type="http://schemas.openxmlformats.org/officeDocument/2006/relationships/tags" Target="../tags/tag284.xml"/></Relationships>
</file>

<file path=ppt/slides/_rels/slide18.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289.xml"/><Relationship Id="rId5" Type="http://schemas.openxmlformats.org/officeDocument/2006/relationships/image" Target="../media/image1.png"/><Relationship Id="rId4" Type="http://schemas.openxmlformats.org/officeDocument/2006/relationships/tags" Target="../tags/tag288.xml"/><Relationship Id="rId3" Type="http://schemas.openxmlformats.org/officeDocument/2006/relationships/image" Target="../media/image17.png"/><Relationship Id="rId2" Type="http://schemas.openxmlformats.org/officeDocument/2006/relationships/tags" Target="../tags/tag287.xml"/><Relationship Id="rId1" Type="http://schemas.openxmlformats.org/officeDocument/2006/relationships/tags" Target="../tags/tag286.xml"/></Relationships>
</file>

<file path=ppt/slides/_rels/slide19.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21.jpeg"/><Relationship Id="rId5" Type="http://schemas.openxmlformats.org/officeDocument/2006/relationships/image" Target="../media/image20.jpeg"/><Relationship Id="rId4" Type="http://schemas.openxmlformats.org/officeDocument/2006/relationships/image" Target="../media/image19.jpeg"/><Relationship Id="rId3" Type="http://schemas.openxmlformats.org/officeDocument/2006/relationships/image" Target="../media/image18.png"/><Relationship Id="rId2" Type="http://schemas.openxmlformats.org/officeDocument/2006/relationships/tags" Target="../tags/tag290.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9" Type="http://schemas.openxmlformats.org/officeDocument/2006/relationships/tags" Target="../tags/tag74.xml"/><Relationship Id="rId8" Type="http://schemas.openxmlformats.org/officeDocument/2006/relationships/tags" Target="../tags/tag73.xml"/><Relationship Id="rId7" Type="http://schemas.openxmlformats.org/officeDocument/2006/relationships/tags" Target="../tags/tag72.xml"/><Relationship Id="rId6" Type="http://schemas.openxmlformats.org/officeDocument/2006/relationships/tags" Target="../tags/tag71.xml"/><Relationship Id="rId5" Type="http://schemas.openxmlformats.org/officeDocument/2006/relationships/tags" Target="../tags/tag70.xml"/><Relationship Id="rId4" Type="http://schemas.openxmlformats.org/officeDocument/2006/relationships/tags" Target="../tags/tag69.xml"/><Relationship Id="rId3" Type="http://schemas.openxmlformats.org/officeDocument/2006/relationships/tags" Target="../tags/tag68.xml"/><Relationship Id="rId2" Type="http://schemas.openxmlformats.org/officeDocument/2006/relationships/tags" Target="../tags/tag67.xml"/><Relationship Id="rId15" Type="http://schemas.openxmlformats.org/officeDocument/2006/relationships/slideLayout" Target="../slideLayouts/slideLayout1.xml"/><Relationship Id="rId14" Type="http://schemas.openxmlformats.org/officeDocument/2006/relationships/tags" Target="../tags/tag78.xml"/><Relationship Id="rId13" Type="http://schemas.openxmlformats.org/officeDocument/2006/relationships/image" Target="../media/image1.png"/><Relationship Id="rId12" Type="http://schemas.openxmlformats.org/officeDocument/2006/relationships/tags" Target="../tags/tag77.xml"/><Relationship Id="rId11" Type="http://schemas.openxmlformats.org/officeDocument/2006/relationships/tags" Target="../tags/tag76.xml"/><Relationship Id="rId10" Type="http://schemas.openxmlformats.org/officeDocument/2006/relationships/tags" Target="../tags/tag75.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2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1.png"/><Relationship Id="rId3" Type="http://schemas.openxmlformats.org/officeDocument/2006/relationships/image" Target="../media/image22.png"/><Relationship Id="rId2" Type="http://schemas.openxmlformats.org/officeDocument/2006/relationships/tags" Target="../tags/tag292.xml"/><Relationship Id="rId1" Type="http://schemas.openxmlformats.org/officeDocument/2006/relationships/tags" Target="../tags/tag291.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82.xml"/><Relationship Id="rId5" Type="http://schemas.openxmlformats.org/officeDocument/2006/relationships/image" Target="../media/image1.png"/><Relationship Id="rId4" Type="http://schemas.openxmlformats.org/officeDocument/2006/relationships/tags" Target="../tags/tag81.xml"/><Relationship Id="rId3" Type="http://schemas.openxmlformats.org/officeDocument/2006/relationships/image" Target="../media/image3.png"/><Relationship Id="rId2" Type="http://schemas.openxmlformats.org/officeDocument/2006/relationships/tags" Target="../tags/tag80.xml"/><Relationship Id="rId1" Type="http://schemas.openxmlformats.org/officeDocument/2006/relationships/tags" Target="../tags/tag79.xml"/></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85.xml"/><Relationship Id="rId3" Type="http://schemas.openxmlformats.org/officeDocument/2006/relationships/image" Target="../media/image1.png"/><Relationship Id="rId2" Type="http://schemas.openxmlformats.org/officeDocument/2006/relationships/tags" Target="../tags/tag84.xml"/><Relationship Id="rId1" Type="http://schemas.openxmlformats.org/officeDocument/2006/relationships/tags" Target="../tags/tag83.xml"/></Relationships>
</file>

<file path=ppt/slides/_rels/slide5.xml.rels><?xml version="1.0" encoding="UTF-8" standalone="yes"?>
<Relationships xmlns="http://schemas.openxmlformats.org/package/2006/relationships"><Relationship Id="rId9" Type="http://schemas.openxmlformats.org/officeDocument/2006/relationships/image" Target="../media/image1.png"/><Relationship Id="rId8" Type="http://schemas.openxmlformats.org/officeDocument/2006/relationships/tags" Target="../tags/tag90.xml"/><Relationship Id="rId7" Type="http://schemas.openxmlformats.org/officeDocument/2006/relationships/image" Target="../media/image6.png"/><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tags" Target="../tags/tag89.xml"/><Relationship Id="rId3" Type="http://schemas.openxmlformats.org/officeDocument/2006/relationships/tags" Target="../tags/tag88.xml"/><Relationship Id="rId2" Type="http://schemas.openxmlformats.org/officeDocument/2006/relationships/tags" Target="../tags/tag87.xml"/><Relationship Id="rId14" Type="http://schemas.openxmlformats.org/officeDocument/2006/relationships/slideLayout" Target="../slideLayouts/slideLayout1.xml"/><Relationship Id="rId13" Type="http://schemas.openxmlformats.org/officeDocument/2006/relationships/tags" Target="../tags/tag94.xml"/><Relationship Id="rId12" Type="http://schemas.openxmlformats.org/officeDocument/2006/relationships/tags" Target="../tags/tag93.xml"/><Relationship Id="rId11" Type="http://schemas.openxmlformats.org/officeDocument/2006/relationships/tags" Target="../tags/tag92.xml"/><Relationship Id="rId10" Type="http://schemas.openxmlformats.org/officeDocument/2006/relationships/tags" Target="../tags/tag91.xml"/><Relationship Id="rId1" Type="http://schemas.openxmlformats.org/officeDocument/2006/relationships/tags" Target="../tags/tag86.xml"/></Relationships>
</file>

<file path=ppt/slides/_rels/slide6.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97.xml"/><Relationship Id="rId3" Type="http://schemas.openxmlformats.org/officeDocument/2006/relationships/image" Target="../media/image1.png"/><Relationship Id="rId2" Type="http://schemas.openxmlformats.org/officeDocument/2006/relationships/tags" Target="../tags/tag96.xml"/><Relationship Id="rId1" Type="http://schemas.openxmlformats.org/officeDocument/2006/relationships/tags" Target="../tags/tag95.xml"/></Relationships>
</file>

<file path=ppt/slides/_rels/slide7.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xml"/><Relationship Id="rId5" Type="http://schemas.openxmlformats.org/officeDocument/2006/relationships/tags" Target="../tags/tag100.xml"/><Relationship Id="rId4" Type="http://schemas.openxmlformats.org/officeDocument/2006/relationships/image" Target="../media/image1.png"/><Relationship Id="rId3" Type="http://schemas.openxmlformats.org/officeDocument/2006/relationships/tags" Target="../tags/tag99.xml"/><Relationship Id="rId2" Type="http://schemas.openxmlformats.org/officeDocument/2006/relationships/image" Target="../media/image7.png"/><Relationship Id="rId1" Type="http://schemas.openxmlformats.org/officeDocument/2006/relationships/tags" Target="../tags/tag98.xml"/></Relationships>
</file>

<file path=ppt/slides/_rels/slide8.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104.xml"/><Relationship Id="rId5" Type="http://schemas.openxmlformats.org/officeDocument/2006/relationships/image" Target="../media/image1.png"/><Relationship Id="rId4" Type="http://schemas.openxmlformats.org/officeDocument/2006/relationships/tags" Target="../tags/tag103.xml"/><Relationship Id="rId3" Type="http://schemas.openxmlformats.org/officeDocument/2006/relationships/image" Target="../media/image8.png"/><Relationship Id="rId2" Type="http://schemas.openxmlformats.org/officeDocument/2006/relationships/tags" Target="../tags/tag102.xml"/><Relationship Id="rId1" Type="http://schemas.openxmlformats.org/officeDocument/2006/relationships/tags" Target="../tags/tag101.xml"/></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tags" Target="../tags/tag105.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060911">
                <a:lumMod val="83000"/>
              </a:srgbClr>
            </a:gs>
            <a:gs pos="100000">
              <a:srgbClr val="14233A"/>
            </a:gs>
          </a:gsLst>
          <a:lin ang="4800000" scaled="0"/>
        </a:gradFill>
        <a:effectLst/>
      </p:bgPr>
    </p:bg>
    <p:spTree>
      <p:nvGrpSpPr>
        <p:cNvPr id="1" name=""/>
        <p:cNvGrpSpPr/>
        <p:nvPr/>
      </p:nvGrpSpPr>
      <p:grpSpPr>
        <a:xfrm>
          <a:off x="0" y="0"/>
          <a:ext cx="0" cy="0"/>
          <a:chOff x="0" y="0"/>
          <a:chExt cx="0" cy="0"/>
        </a:xfrm>
      </p:grpSpPr>
      <p:sp>
        <p:nvSpPr>
          <p:cNvPr id="5" name="文本框 4"/>
          <p:cNvSpPr txBox="1"/>
          <p:nvPr/>
        </p:nvSpPr>
        <p:spPr>
          <a:xfrm>
            <a:off x="3957320" y="2300605"/>
            <a:ext cx="4277360" cy="1014730"/>
          </a:xfrm>
          <a:prstGeom prst="rect">
            <a:avLst/>
          </a:prstGeom>
          <a:noFill/>
        </p:spPr>
        <p:txBody>
          <a:bodyPr wrap="square">
            <a:spAutoFit/>
          </a:bodyPr>
          <a:lstStyle/>
          <a:p>
            <a:pPr algn="ctr"/>
            <a:r>
              <a:rPr lang="en-US" altLang="zh-CN" sz="6000" b="1" dirty="0">
                <a:gradFill>
                  <a:gsLst>
                    <a:gs pos="0">
                      <a:srgbClr val="66E3DF"/>
                    </a:gs>
                    <a:gs pos="100000">
                      <a:srgbClr val="0040FF"/>
                    </a:gs>
                  </a:gsLst>
                  <a:lin ang="3600000" scaled="0"/>
                </a:gradFill>
                <a:latin typeface="微软雅黑" panose="020B0503020204020204" charset="-122"/>
                <a:ea typeface="微软雅黑" panose="020B0503020204020204" charset="-122"/>
              </a:rPr>
              <a:t>BT Wallet</a:t>
            </a:r>
            <a:endParaRPr lang="en-US" altLang="zh-CN" sz="6000" b="1" dirty="0">
              <a:gradFill>
                <a:gsLst>
                  <a:gs pos="0">
                    <a:srgbClr val="66E3DF"/>
                  </a:gs>
                  <a:gs pos="100000">
                    <a:srgbClr val="0040FF"/>
                  </a:gs>
                </a:gsLst>
                <a:lin ang="3600000" scaled="0"/>
              </a:gradFill>
              <a:latin typeface="微软雅黑" panose="020B0503020204020204" charset="-122"/>
              <a:ea typeface="微软雅黑" panose="020B0503020204020204" charset="-122"/>
            </a:endParaRPr>
          </a:p>
        </p:txBody>
      </p:sp>
      <p:sp>
        <p:nvSpPr>
          <p:cNvPr id="4" name="文本框 3"/>
          <p:cNvSpPr txBox="1"/>
          <p:nvPr>
            <p:custDataLst>
              <p:tags r:id="rId1"/>
            </p:custDataLst>
          </p:nvPr>
        </p:nvSpPr>
        <p:spPr>
          <a:xfrm>
            <a:off x="4591685" y="3315335"/>
            <a:ext cx="3008630" cy="483235"/>
          </a:xfrm>
          <a:prstGeom prst="rect">
            <a:avLst/>
          </a:prstGeom>
          <a:noFill/>
        </p:spPr>
        <p:txBody>
          <a:bodyPr wrap="square" rtlCol="0">
            <a:noAutofit/>
          </a:bodyPr>
          <a:p>
            <a:pPr algn="ctr"/>
            <a:r>
              <a:rPr lang="en-US" altLang="zh-CN" sz="2800">
                <a:solidFill>
                  <a:schemeClr val="bg1"/>
                </a:solidFill>
                <a:latin typeface="Akzidenz-Grotesk Pro Regular" panose="02000503030000020003" charset="0"/>
                <a:cs typeface="Akzidenz-Grotesk Pro Regular" panose="02000503030000020003" charset="0"/>
              </a:rPr>
              <a:t>Business plan</a:t>
            </a:r>
            <a:endParaRPr lang="en-US" altLang="zh-CN" sz="2800">
              <a:solidFill>
                <a:schemeClr val="bg1"/>
              </a:solidFill>
              <a:latin typeface="Akzidenz-Grotesk Pro Regular" panose="02000503030000020003" charset="0"/>
              <a:cs typeface="Akzidenz-Grotesk Pro Regular" panose="02000503030000020003" charset="0"/>
            </a:endParaRPr>
          </a:p>
        </p:txBody>
      </p:sp>
      <p:grpSp>
        <p:nvGrpSpPr>
          <p:cNvPr id="53" name="组合 52"/>
          <p:cNvGrpSpPr/>
          <p:nvPr/>
        </p:nvGrpSpPr>
        <p:grpSpPr>
          <a:xfrm>
            <a:off x="10208260" y="654685"/>
            <a:ext cx="1704340" cy="521970"/>
            <a:chOff x="15494" y="712"/>
            <a:chExt cx="2684" cy="822"/>
          </a:xfrm>
        </p:grpSpPr>
        <p:pic>
          <p:nvPicPr>
            <p:cNvPr id="54" name="图片 53" descr="PV"/>
            <p:cNvPicPr>
              <a:picLocks noChangeAspect="1"/>
            </p:cNvPicPr>
            <p:nvPr>
              <p:custDataLst>
                <p:tags r:id="rId2"/>
              </p:custDataLst>
            </p:nvPr>
          </p:nvPicPr>
          <p:blipFill>
            <a:blip r:embed="rId3"/>
            <a:stretch>
              <a:fillRect/>
            </a:stretch>
          </p:blipFill>
          <p:spPr>
            <a:xfrm>
              <a:off x="15494" y="785"/>
              <a:ext cx="795" cy="676"/>
            </a:xfrm>
            <a:prstGeom prst="rect">
              <a:avLst/>
            </a:prstGeom>
          </p:spPr>
        </p:pic>
        <p:sp>
          <p:nvSpPr>
            <p:cNvPr id="55" name="文本框 54"/>
            <p:cNvSpPr txBox="1"/>
            <p:nvPr>
              <p:custDataLst>
                <p:tags r:id="rId4"/>
              </p:custDataLst>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sp>
        <p:nvSpPr>
          <p:cNvPr id="2" name="文本框 1"/>
          <p:cNvSpPr txBox="1"/>
          <p:nvPr>
            <p:custDataLst>
              <p:tags r:id="rId5"/>
            </p:custDataLst>
          </p:nvPr>
        </p:nvSpPr>
        <p:spPr>
          <a:xfrm>
            <a:off x="4591685" y="5205095"/>
            <a:ext cx="3008630" cy="483235"/>
          </a:xfrm>
          <a:prstGeom prst="rect">
            <a:avLst/>
          </a:prstGeom>
          <a:noFill/>
        </p:spPr>
        <p:txBody>
          <a:bodyPr wrap="square" rtlCol="0">
            <a:noAutofit/>
          </a:bodyPr>
          <a:p>
            <a:pPr algn="ctr"/>
            <a:r>
              <a:rPr lang="en-US" altLang="zh-CN" sz="2800">
                <a:solidFill>
                  <a:schemeClr val="bg1"/>
                </a:solidFill>
                <a:latin typeface="Akzidenz-Grotesk Pro Regular" panose="02000503030000020003" charset="0"/>
                <a:cs typeface="Akzidenz-Grotesk Pro Regular" panose="02000503030000020003" charset="0"/>
              </a:rPr>
              <a:t>Team Block Taker</a:t>
            </a:r>
            <a:endParaRPr lang="en-US" altLang="zh-CN" sz="2800">
              <a:solidFill>
                <a:schemeClr val="bg1"/>
              </a:solidFill>
              <a:latin typeface="Akzidenz-Grotesk Pro Regular" panose="02000503030000020003" charset="0"/>
              <a:cs typeface="Akzidenz-Grotesk Pro Regular" panose="02000503030000020003"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0E172A">
                <a:lumMod val="83000"/>
              </a:srgbClr>
            </a:gs>
            <a:gs pos="100000">
              <a:srgbClr val="14233A"/>
            </a:gs>
          </a:gsLst>
          <a:lin ang="4800000" scaled="0"/>
        </a:gradFill>
        <a:effectLst/>
      </p:bgPr>
    </p:bg>
    <p:spTree>
      <p:nvGrpSpPr>
        <p:cNvPr id="1" name=""/>
        <p:cNvGrpSpPr/>
        <p:nvPr/>
      </p:nvGrpSpPr>
      <p:grpSpPr>
        <a:xfrm>
          <a:off x="0" y="0"/>
          <a:ext cx="0" cy="0"/>
          <a:chOff x="0" y="0"/>
          <a:chExt cx="0" cy="0"/>
        </a:xfrm>
      </p:grpSpPr>
      <p:sp>
        <p:nvSpPr>
          <p:cNvPr id="12" name="标题 1"/>
          <p:cNvSpPr txBox="1"/>
          <p:nvPr>
            <p:custDataLst>
              <p:tags r:id="rId1"/>
            </p:custDataLst>
          </p:nvPr>
        </p:nvSpPr>
        <p:spPr>
          <a:xfrm>
            <a:off x="469900" y="469900"/>
            <a:ext cx="11066145" cy="526415"/>
          </a:xfrm>
          <a:prstGeom prst="rect">
            <a:avLst/>
          </a:prstGeom>
          <a:noFill/>
        </p:spPr>
        <p:txBody>
          <a:bodyPr vert="horz" wrap="square" lIns="91440" tIns="45720" rIns="91440" bIns="45720" rtlCol="0" anchor="t" anchorCtr="0">
            <a:noAutofit/>
          </a:bodyPr>
          <a:lstStyle>
            <a:lvl1pPr marL="0" marR="0" algn="l" defTabSz="914400" rtl="0" eaLnBrk="1" fontAlgn="auto" latinLnBrk="0" hangingPunct="1">
              <a:lnSpc>
                <a:spcPct val="100000"/>
              </a:lnSpc>
              <a:spcBef>
                <a:spcPct val="0"/>
              </a:spcBef>
              <a:buNone/>
              <a:defRPr kumimoji="0" lang="zh-CN" altLang="en-US" sz="72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lgn="l">
              <a:buClrTx/>
              <a:buSzTx/>
              <a:buFontTx/>
            </a:pPr>
            <a:r>
              <a:rPr lang="en-US" altLang="zh-CN" sz="3200" spc="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rPr>
              <a:t>Security Chip Hardware Structure </a:t>
            </a:r>
            <a:r>
              <a:rPr lang="en-US" altLang="zh-CN" sz="3200" spc="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rPr>
              <a:t>Diagram</a:t>
            </a:r>
            <a:endParaRPr lang="en-US" altLang="zh-CN" sz="3200" spc="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endParaRPr>
          </a:p>
        </p:txBody>
      </p:sp>
      <p:grpSp>
        <p:nvGrpSpPr>
          <p:cNvPr id="86" name="组合 85"/>
          <p:cNvGrpSpPr/>
          <p:nvPr/>
        </p:nvGrpSpPr>
        <p:grpSpPr>
          <a:xfrm>
            <a:off x="551815" y="1296670"/>
            <a:ext cx="11482070" cy="5208905"/>
            <a:chOff x="836" y="1853"/>
            <a:chExt cx="18082" cy="8203"/>
          </a:xfrm>
        </p:grpSpPr>
        <p:sp>
          <p:nvSpPr>
            <p:cNvPr id="5" name="圆角矩形 4"/>
            <p:cNvSpPr/>
            <p:nvPr>
              <p:custDataLst>
                <p:tags r:id="rId2"/>
              </p:custDataLst>
            </p:nvPr>
          </p:nvSpPr>
          <p:spPr>
            <a:xfrm>
              <a:off x="842" y="1853"/>
              <a:ext cx="1710" cy="813"/>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p>
              <a:pPr algn="l"/>
              <a:endParaRPr lang="zh-CN" altLang="en-US" sz="900">
                <a:gradFill>
                  <a:gsLst>
                    <a:gs pos="0">
                      <a:srgbClr val="66E3DF"/>
                    </a:gs>
                    <a:gs pos="100000">
                      <a:srgbClr val="0040FF"/>
                    </a:gs>
                  </a:gsLst>
                  <a:lin ang="3600000" scaled="0"/>
                </a:gradFill>
                <a:latin typeface="Akzidenz-Grotesk Pro Bold" panose="02000803050000020004" charset="0"/>
                <a:cs typeface="Akzidenz-Grotesk Pro Bold" panose="02000803050000020004" charset="0"/>
              </a:endParaRPr>
            </a:p>
          </p:txBody>
        </p:sp>
        <p:sp>
          <p:nvSpPr>
            <p:cNvPr id="14" name="圆角矩形 13"/>
            <p:cNvSpPr/>
            <p:nvPr>
              <p:custDataLst>
                <p:tags r:id="rId3"/>
              </p:custDataLst>
            </p:nvPr>
          </p:nvSpPr>
          <p:spPr>
            <a:xfrm>
              <a:off x="2669" y="1853"/>
              <a:ext cx="1710" cy="813"/>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endParaRPr lang="en-US" altLang="zh-CN" sz="900">
                <a:solidFill>
                  <a:schemeClr val="bg1"/>
                </a:solidFill>
                <a:latin typeface="Akzidenz-Grotesk Pro Bold" panose="02000803050000020004" charset="0"/>
                <a:cs typeface="Akzidenz-Grotesk Pro Bold" panose="02000803050000020004" charset="0"/>
              </a:endParaRPr>
            </a:p>
          </p:txBody>
        </p:sp>
        <p:sp>
          <p:nvSpPr>
            <p:cNvPr id="15" name="圆角矩形 14"/>
            <p:cNvSpPr/>
            <p:nvPr>
              <p:custDataLst>
                <p:tags r:id="rId4"/>
              </p:custDataLst>
            </p:nvPr>
          </p:nvSpPr>
          <p:spPr>
            <a:xfrm>
              <a:off x="4496" y="1853"/>
              <a:ext cx="1710" cy="813"/>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16" name="圆角矩形 15"/>
            <p:cNvSpPr/>
            <p:nvPr>
              <p:custDataLst>
                <p:tags r:id="rId5"/>
              </p:custDataLst>
            </p:nvPr>
          </p:nvSpPr>
          <p:spPr>
            <a:xfrm>
              <a:off x="6323" y="1853"/>
              <a:ext cx="1710" cy="813"/>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17" name="圆角矩形 16"/>
            <p:cNvSpPr/>
            <p:nvPr>
              <p:custDataLst>
                <p:tags r:id="rId6"/>
              </p:custDataLst>
            </p:nvPr>
          </p:nvSpPr>
          <p:spPr>
            <a:xfrm>
              <a:off x="8150" y="1853"/>
              <a:ext cx="1710" cy="813"/>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18" name="文本框 17"/>
            <p:cNvSpPr txBox="1"/>
            <p:nvPr>
              <p:custDataLst>
                <p:tags r:id="rId7"/>
              </p:custDataLst>
            </p:nvPr>
          </p:nvSpPr>
          <p:spPr>
            <a:xfrm>
              <a:off x="836" y="1854"/>
              <a:ext cx="1715" cy="828"/>
            </a:xfrm>
            <a:prstGeom prst="rect">
              <a:avLst/>
            </a:prstGeom>
            <a:noFill/>
          </p:spPr>
          <p:txBody>
            <a:bodyPr wrap="square" rtlCol="0">
              <a:noAutofit/>
            </a:bodyPr>
            <a:p>
              <a:r>
                <a:rPr lang="en-US" altLang="zh-CN" sz="900">
                  <a:solidFill>
                    <a:schemeClr val="bg1"/>
                  </a:solidFill>
                  <a:latin typeface="Akzidenz-Grotesk Pro Bold" panose="02000803050000020004" charset="0"/>
                  <a:cs typeface="Akzidenz-Grotesk Pro Bold" panose="02000803050000020004" charset="0"/>
                </a:rPr>
                <a:t>ROM</a:t>
              </a:r>
              <a:endParaRPr lang="en-US" altLang="zh-CN" sz="900">
                <a:solidFill>
                  <a:schemeClr val="bg1"/>
                </a:solidFill>
                <a:latin typeface="Akzidenz-Grotesk Pro Bold" panose="02000803050000020004" charset="0"/>
                <a:cs typeface="Akzidenz-Grotesk Pro Bold" panose="02000803050000020004" charset="0"/>
              </a:endParaRPr>
            </a:p>
            <a:p>
              <a:r>
                <a:rPr lang="en-US" altLang="zh-CN" sz="900">
                  <a:solidFill>
                    <a:schemeClr val="bg1"/>
                  </a:solidFill>
                  <a:latin typeface="Akzidenz-Grotesk Pro Bold" panose="02000803050000020004" charset="0"/>
                  <a:cs typeface="Akzidenz-Grotesk Pro Bold" panose="02000803050000020004" charset="0"/>
                </a:rPr>
                <a:t>32KB(CODE)</a:t>
              </a:r>
              <a:endParaRPr lang="en-US" altLang="zh-CN" sz="900">
                <a:solidFill>
                  <a:schemeClr val="bg1"/>
                </a:solidFill>
                <a:latin typeface="Akzidenz-Grotesk Pro Bold" panose="02000803050000020004" charset="0"/>
                <a:cs typeface="Akzidenz-Grotesk Pro Bold" panose="02000803050000020004" charset="0"/>
              </a:endParaRPr>
            </a:p>
            <a:p>
              <a:r>
                <a:rPr lang="en-US" altLang="zh-CN" sz="900">
                  <a:solidFill>
                    <a:schemeClr val="bg1"/>
                  </a:solidFill>
                  <a:latin typeface="Akzidenz-Grotesk Pro Bold" panose="02000803050000020004" charset="0"/>
                  <a:cs typeface="Akzidenz-Grotesk Pro Bold" panose="02000803050000020004" charset="0"/>
                </a:rPr>
                <a:t>32KB(DATA)</a:t>
              </a:r>
              <a:endParaRPr lang="en-US" altLang="zh-CN" sz="900">
                <a:solidFill>
                  <a:schemeClr val="bg1"/>
                </a:solidFill>
                <a:latin typeface="Akzidenz-Grotesk Pro Bold" panose="02000803050000020004" charset="0"/>
                <a:cs typeface="Akzidenz-Grotesk Pro Bold" panose="02000803050000020004" charset="0"/>
              </a:endParaRPr>
            </a:p>
          </p:txBody>
        </p:sp>
        <p:sp>
          <p:nvSpPr>
            <p:cNvPr id="19" name="文本框 18"/>
            <p:cNvSpPr txBox="1"/>
            <p:nvPr>
              <p:custDataLst>
                <p:tags r:id="rId8"/>
              </p:custDataLst>
            </p:nvPr>
          </p:nvSpPr>
          <p:spPr>
            <a:xfrm>
              <a:off x="3095" y="1988"/>
              <a:ext cx="858" cy="641"/>
            </a:xfrm>
            <a:prstGeom prst="rect">
              <a:avLst/>
            </a:prstGeom>
            <a:noFill/>
          </p:spPr>
          <p:txBody>
            <a:bodyPr wrap="square" rtlCol="0">
              <a:noAutofit/>
            </a:bodyPr>
            <a:p>
              <a:r>
                <a:rPr lang="en-US" altLang="zh-CN" sz="900" b="1">
                  <a:solidFill>
                    <a:schemeClr val="bg1"/>
                  </a:solidFill>
                  <a:latin typeface="Akzidenz-Grotesk Pro Bold" panose="02000803050000020004" charset="0"/>
                  <a:cs typeface="Akzidenz-Grotesk Pro Bold" panose="02000803050000020004" charset="0"/>
                </a:rPr>
                <a:t>SRAM</a:t>
              </a:r>
              <a:endParaRPr lang="en-US" altLang="zh-CN" sz="900" b="1">
                <a:solidFill>
                  <a:schemeClr val="bg1"/>
                </a:solidFill>
                <a:latin typeface="Akzidenz-Grotesk Pro Bold" panose="02000803050000020004" charset="0"/>
                <a:cs typeface="Akzidenz-Grotesk Pro Bold" panose="02000803050000020004" charset="0"/>
              </a:endParaRPr>
            </a:p>
            <a:p>
              <a:r>
                <a:rPr lang="en-US" altLang="zh-CN" sz="900" b="1">
                  <a:solidFill>
                    <a:schemeClr val="bg1"/>
                  </a:solidFill>
                  <a:latin typeface="Akzidenz-Grotesk Pro Bold" panose="02000803050000020004" charset="0"/>
                  <a:cs typeface="Akzidenz-Grotesk Pro Bold" panose="02000803050000020004" charset="0"/>
                </a:rPr>
                <a:t>64</a:t>
              </a:r>
              <a:r>
                <a:rPr lang="en-US" altLang="zh-CN" sz="900" b="1">
                  <a:solidFill>
                    <a:schemeClr val="bg1"/>
                  </a:solidFill>
                  <a:latin typeface="Akzidenz-Grotesk Pro Bold" panose="02000803050000020004" charset="0"/>
                  <a:cs typeface="Akzidenz-Grotesk Pro Bold" panose="02000803050000020004" charset="0"/>
                </a:rPr>
                <a:t>KB</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20" name="文本框 19"/>
            <p:cNvSpPr txBox="1"/>
            <p:nvPr>
              <p:custDataLst>
                <p:tags r:id="rId9"/>
              </p:custDataLst>
            </p:nvPr>
          </p:nvSpPr>
          <p:spPr>
            <a:xfrm>
              <a:off x="4922" y="1988"/>
              <a:ext cx="858" cy="641"/>
            </a:xfrm>
            <a:prstGeom prst="rect">
              <a:avLst/>
            </a:prstGeom>
            <a:noFill/>
          </p:spPr>
          <p:txBody>
            <a:bodyPr wrap="square" rtlCol="0">
              <a:noAutofit/>
            </a:bodyPr>
            <a:p>
              <a:r>
                <a:rPr lang="en-US" altLang="zh-CN" sz="900" b="1">
                  <a:solidFill>
                    <a:schemeClr val="bg1"/>
                  </a:solidFill>
                  <a:latin typeface="Akzidenz-Grotesk Pro Bold" panose="02000803050000020004" charset="0"/>
                  <a:cs typeface="Akzidenz-Grotesk Pro Bold" panose="02000803050000020004" charset="0"/>
                </a:rPr>
                <a:t>SRAM</a:t>
              </a:r>
              <a:endParaRPr lang="en-US" altLang="zh-CN" sz="900" b="1">
                <a:solidFill>
                  <a:schemeClr val="bg1"/>
                </a:solidFill>
                <a:latin typeface="Akzidenz-Grotesk Pro Bold" panose="02000803050000020004" charset="0"/>
                <a:cs typeface="Akzidenz-Grotesk Pro Bold" panose="02000803050000020004" charset="0"/>
              </a:endParaRPr>
            </a:p>
            <a:p>
              <a:r>
                <a:rPr lang="en-US" altLang="zh-CN" sz="900" b="1">
                  <a:solidFill>
                    <a:schemeClr val="bg1"/>
                  </a:solidFill>
                  <a:latin typeface="Akzidenz-Grotesk Pro Bold" panose="02000803050000020004" charset="0"/>
                  <a:cs typeface="Akzidenz-Grotesk Pro Bold" panose="02000803050000020004" charset="0"/>
                </a:rPr>
                <a:t>64</a:t>
              </a:r>
              <a:r>
                <a:rPr lang="en-US" altLang="zh-CN" sz="900" b="1">
                  <a:solidFill>
                    <a:schemeClr val="bg1"/>
                  </a:solidFill>
                  <a:latin typeface="Akzidenz-Grotesk Pro Bold" panose="02000803050000020004" charset="0"/>
                  <a:cs typeface="Akzidenz-Grotesk Pro Bold" panose="02000803050000020004" charset="0"/>
                </a:rPr>
                <a:t>KB</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21" name="文本框 20"/>
            <p:cNvSpPr txBox="1"/>
            <p:nvPr>
              <p:custDataLst>
                <p:tags r:id="rId10"/>
              </p:custDataLst>
            </p:nvPr>
          </p:nvSpPr>
          <p:spPr>
            <a:xfrm>
              <a:off x="6749" y="1988"/>
              <a:ext cx="858" cy="641"/>
            </a:xfrm>
            <a:prstGeom prst="rect">
              <a:avLst/>
            </a:prstGeom>
            <a:noFill/>
          </p:spPr>
          <p:txBody>
            <a:bodyPr wrap="square" rtlCol="0">
              <a:noAutofit/>
            </a:bodyPr>
            <a:p>
              <a:r>
                <a:rPr lang="en-US" altLang="zh-CN" sz="900" b="1">
                  <a:solidFill>
                    <a:schemeClr val="bg1"/>
                  </a:solidFill>
                  <a:latin typeface="Akzidenz-Grotesk Pro Bold" panose="02000803050000020004" charset="0"/>
                  <a:cs typeface="Akzidenz-Grotesk Pro Bold" panose="02000803050000020004" charset="0"/>
                </a:rPr>
                <a:t>SRAM</a:t>
              </a:r>
              <a:endParaRPr lang="en-US" altLang="zh-CN" sz="900" b="1">
                <a:solidFill>
                  <a:schemeClr val="bg1"/>
                </a:solidFill>
                <a:latin typeface="Akzidenz-Grotesk Pro Bold" panose="02000803050000020004" charset="0"/>
                <a:cs typeface="Akzidenz-Grotesk Pro Bold" panose="02000803050000020004" charset="0"/>
              </a:endParaRPr>
            </a:p>
            <a:p>
              <a:r>
                <a:rPr lang="en-US" altLang="zh-CN" sz="900" b="1">
                  <a:solidFill>
                    <a:schemeClr val="bg1"/>
                  </a:solidFill>
                  <a:latin typeface="Akzidenz-Grotesk Pro Bold" panose="02000803050000020004" charset="0"/>
                  <a:cs typeface="Akzidenz-Grotesk Pro Bold" panose="02000803050000020004" charset="0"/>
                </a:rPr>
                <a:t>64</a:t>
              </a:r>
              <a:r>
                <a:rPr lang="en-US" altLang="zh-CN" sz="900" b="1">
                  <a:solidFill>
                    <a:schemeClr val="bg1"/>
                  </a:solidFill>
                  <a:latin typeface="Akzidenz-Grotesk Pro Bold" panose="02000803050000020004" charset="0"/>
                  <a:cs typeface="Akzidenz-Grotesk Pro Bold" panose="02000803050000020004" charset="0"/>
                </a:rPr>
                <a:t>KB</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22" name="文本框 21"/>
            <p:cNvSpPr txBox="1"/>
            <p:nvPr>
              <p:custDataLst>
                <p:tags r:id="rId11"/>
              </p:custDataLst>
            </p:nvPr>
          </p:nvSpPr>
          <p:spPr>
            <a:xfrm>
              <a:off x="8576" y="1988"/>
              <a:ext cx="858" cy="641"/>
            </a:xfrm>
            <a:prstGeom prst="rect">
              <a:avLst/>
            </a:prstGeom>
            <a:noFill/>
          </p:spPr>
          <p:txBody>
            <a:bodyPr wrap="square" rtlCol="0">
              <a:noAutofit/>
            </a:bodyPr>
            <a:p>
              <a:r>
                <a:rPr lang="en-US" altLang="zh-CN" sz="900" b="1">
                  <a:solidFill>
                    <a:schemeClr val="bg1"/>
                  </a:solidFill>
                  <a:latin typeface="Akzidenz-Grotesk Pro Bold" panose="02000803050000020004" charset="0"/>
                  <a:cs typeface="Akzidenz-Grotesk Pro Bold" panose="02000803050000020004" charset="0"/>
                </a:rPr>
                <a:t>SRAM</a:t>
              </a:r>
              <a:endParaRPr lang="en-US" altLang="zh-CN" sz="900" b="1">
                <a:solidFill>
                  <a:schemeClr val="bg1"/>
                </a:solidFill>
                <a:latin typeface="Akzidenz-Grotesk Pro Bold" panose="02000803050000020004" charset="0"/>
                <a:cs typeface="Akzidenz-Grotesk Pro Bold" panose="02000803050000020004" charset="0"/>
              </a:endParaRPr>
            </a:p>
            <a:p>
              <a:r>
                <a:rPr lang="en-US" altLang="zh-CN" sz="900" b="1">
                  <a:solidFill>
                    <a:schemeClr val="bg1"/>
                  </a:solidFill>
                  <a:latin typeface="Akzidenz-Grotesk Pro Bold" panose="02000803050000020004" charset="0"/>
                  <a:cs typeface="Akzidenz-Grotesk Pro Bold" panose="02000803050000020004" charset="0"/>
                </a:rPr>
                <a:t>64</a:t>
              </a:r>
              <a:r>
                <a:rPr lang="en-US" altLang="zh-CN" sz="900" b="1">
                  <a:solidFill>
                    <a:schemeClr val="bg1"/>
                  </a:solidFill>
                  <a:latin typeface="Akzidenz-Grotesk Pro Bold" panose="02000803050000020004" charset="0"/>
                  <a:cs typeface="Akzidenz-Grotesk Pro Bold" panose="02000803050000020004" charset="0"/>
                </a:rPr>
                <a:t>KB</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24" name="上下箭头 23"/>
            <p:cNvSpPr/>
            <p:nvPr>
              <p:custDataLst>
                <p:tags r:id="rId12"/>
              </p:custDataLst>
            </p:nvPr>
          </p:nvSpPr>
          <p:spPr>
            <a:xfrm>
              <a:off x="8831" y="2715"/>
              <a:ext cx="349" cy="418"/>
            </a:xfrm>
            <a:prstGeom prst="upDownArrow">
              <a:avLst>
                <a:gd name="adj1" fmla="val 61159"/>
                <a:gd name="adj2" fmla="val 38840"/>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6" name="上下箭头 25"/>
            <p:cNvSpPr/>
            <p:nvPr>
              <p:custDataLst>
                <p:tags r:id="rId13"/>
              </p:custDataLst>
            </p:nvPr>
          </p:nvSpPr>
          <p:spPr>
            <a:xfrm>
              <a:off x="7004" y="2715"/>
              <a:ext cx="349" cy="418"/>
            </a:xfrm>
            <a:prstGeom prst="upDownArrow">
              <a:avLst>
                <a:gd name="adj1" fmla="val 61159"/>
                <a:gd name="adj2" fmla="val 38840"/>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7" name="圆角矩形 26"/>
            <p:cNvSpPr/>
            <p:nvPr>
              <p:custDataLst>
                <p:tags r:id="rId14"/>
              </p:custDataLst>
            </p:nvPr>
          </p:nvSpPr>
          <p:spPr>
            <a:xfrm>
              <a:off x="836" y="3194"/>
              <a:ext cx="9185" cy="85"/>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8" name="圆角矩形 27"/>
            <p:cNvSpPr/>
            <p:nvPr>
              <p:custDataLst>
                <p:tags r:id="rId15"/>
              </p:custDataLst>
            </p:nvPr>
          </p:nvSpPr>
          <p:spPr>
            <a:xfrm rot="5400000">
              <a:off x="7144" y="5986"/>
              <a:ext cx="5669" cy="85"/>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上下箭头 6"/>
            <p:cNvSpPr/>
            <p:nvPr>
              <p:custDataLst>
                <p:tags r:id="rId16"/>
              </p:custDataLst>
            </p:nvPr>
          </p:nvSpPr>
          <p:spPr>
            <a:xfrm>
              <a:off x="5177" y="2715"/>
              <a:ext cx="349" cy="418"/>
            </a:xfrm>
            <a:prstGeom prst="upDownArrow">
              <a:avLst>
                <a:gd name="adj1" fmla="val 61159"/>
                <a:gd name="adj2" fmla="val 38840"/>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上下箭头 7"/>
            <p:cNvSpPr/>
            <p:nvPr>
              <p:custDataLst>
                <p:tags r:id="rId17"/>
              </p:custDataLst>
            </p:nvPr>
          </p:nvSpPr>
          <p:spPr>
            <a:xfrm>
              <a:off x="3350" y="2715"/>
              <a:ext cx="349" cy="418"/>
            </a:xfrm>
            <a:prstGeom prst="upDownArrow">
              <a:avLst>
                <a:gd name="adj1" fmla="val 61159"/>
                <a:gd name="adj2" fmla="val 38840"/>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圆角矩形 10"/>
            <p:cNvSpPr/>
            <p:nvPr>
              <p:custDataLst>
                <p:tags r:id="rId18"/>
              </p:custDataLst>
            </p:nvPr>
          </p:nvSpPr>
          <p:spPr>
            <a:xfrm>
              <a:off x="1609" y="2718"/>
              <a:ext cx="169" cy="412"/>
            </a:xfrm>
            <a:prstGeom prst="roundRect">
              <a:avLst>
                <a:gd name="adj" fmla="val 50000"/>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圆角矩形 12"/>
            <p:cNvSpPr/>
            <p:nvPr>
              <p:custDataLst>
                <p:tags r:id="rId19"/>
              </p:custDataLst>
            </p:nvPr>
          </p:nvSpPr>
          <p:spPr>
            <a:xfrm>
              <a:off x="4326" y="3485"/>
              <a:ext cx="2049" cy="2049"/>
            </a:xfrm>
            <a:prstGeom prst="roundRect">
              <a:avLst>
                <a:gd name="adj" fmla="val 7672"/>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23" name="文本框 22"/>
            <p:cNvSpPr txBox="1"/>
            <p:nvPr>
              <p:custDataLst>
                <p:tags r:id="rId20"/>
              </p:custDataLst>
            </p:nvPr>
          </p:nvSpPr>
          <p:spPr>
            <a:xfrm>
              <a:off x="4922" y="4189"/>
              <a:ext cx="858" cy="641"/>
            </a:xfrm>
            <a:prstGeom prst="rect">
              <a:avLst/>
            </a:prstGeom>
            <a:noFill/>
          </p:spPr>
          <p:txBody>
            <a:bodyPr wrap="square" rtlCol="0">
              <a:noAutofit/>
            </a:bodyPr>
            <a:p>
              <a:r>
                <a:rPr lang="en-US" altLang="zh-CN" sz="900" b="1">
                  <a:solidFill>
                    <a:schemeClr val="bg1"/>
                  </a:solidFill>
                  <a:latin typeface="Akzidenz-Grotesk Pro Bold" panose="02000803050000020004" charset="0"/>
                  <a:cs typeface="Akzidenz-Grotesk Pro Bold" panose="02000803050000020004" charset="0"/>
                </a:rPr>
                <a:t>SRAM</a:t>
              </a:r>
              <a:endParaRPr lang="en-US" altLang="zh-CN" sz="900" b="1">
                <a:solidFill>
                  <a:schemeClr val="bg1"/>
                </a:solidFill>
                <a:latin typeface="Akzidenz-Grotesk Pro Bold" panose="02000803050000020004" charset="0"/>
                <a:cs typeface="Akzidenz-Grotesk Pro Bold" panose="02000803050000020004" charset="0"/>
              </a:endParaRPr>
            </a:p>
            <a:p>
              <a:r>
                <a:rPr lang="en-US" altLang="zh-CN" sz="900" b="1">
                  <a:solidFill>
                    <a:schemeClr val="bg1"/>
                  </a:solidFill>
                  <a:latin typeface="Akzidenz-Grotesk Pro Bold" panose="02000803050000020004" charset="0"/>
                  <a:cs typeface="Akzidenz-Grotesk Pro Bold" panose="02000803050000020004" charset="0"/>
                </a:rPr>
                <a:t>64</a:t>
              </a:r>
              <a:r>
                <a:rPr lang="en-US" altLang="zh-CN" sz="900" b="1">
                  <a:solidFill>
                    <a:schemeClr val="bg1"/>
                  </a:solidFill>
                  <a:latin typeface="Akzidenz-Grotesk Pro Bold" panose="02000803050000020004" charset="0"/>
                  <a:cs typeface="Akzidenz-Grotesk Pro Bold" panose="02000803050000020004" charset="0"/>
                </a:rPr>
                <a:t>KB</a:t>
              </a:r>
              <a:endParaRPr lang="en-US" altLang="zh-CN" sz="900" b="1">
                <a:solidFill>
                  <a:schemeClr val="bg1"/>
                </a:solidFill>
                <a:latin typeface="Akzidenz-Grotesk Pro Bold" panose="02000803050000020004" charset="0"/>
                <a:cs typeface="Akzidenz-Grotesk Pro Bold" panose="02000803050000020004" charset="0"/>
              </a:endParaRPr>
            </a:p>
          </p:txBody>
        </p:sp>
        <p:grpSp>
          <p:nvGrpSpPr>
            <p:cNvPr id="35" name="组合 34"/>
            <p:cNvGrpSpPr/>
            <p:nvPr/>
          </p:nvGrpSpPr>
          <p:grpSpPr>
            <a:xfrm rot="0">
              <a:off x="10186" y="3194"/>
              <a:ext cx="2725" cy="582"/>
              <a:chOff x="10291" y="3194"/>
              <a:chExt cx="2725" cy="582"/>
            </a:xfrm>
          </p:grpSpPr>
          <p:sp>
            <p:nvSpPr>
              <p:cNvPr id="29" name="上下箭头 28"/>
              <p:cNvSpPr/>
              <p:nvPr>
                <p:custDataLst>
                  <p:tags r:id="rId21"/>
                </p:custDataLst>
              </p:nvPr>
            </p:nvSpPr>
            <p:spPr>
              <a:xfrm rot="5400000">
                <a:off x="10326" y="3276"/>
                <a:ext cx="349" cy="418"/>
              </a:xfrm>
              <a:prstGeom prst="upDownArrow">
                <a:avLst>
                  <a:gd name="adj1" fmla="val 61159"/>
                  <a:gd name="adj2" fmla="val 38840"/>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5" name="圆角矩形 24"/>
              <p:cNvSpPr/>
              <p:nvPr>
                <p:custDataLst>
                  <p:tags r:id="rId22"/>
                </p:custDataLst>
              </p:nvPr>
            </p:nvSpPr>
            <p:spPr>
              <a:xfrm>
                <a:off x="10874" y="3194"/>
                <a:ext cx="2143" cy="583"/>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30" name="文本框 29"/>
              <p:cNvSpPr txBox="1"/>
              <p:nvPr>
                <p:custDataLst>
                  <p:tags r:id="rId23"/>
                </p:custDataLst>
              </p:nvPr>
            </p:nvSpPr>
            <p:spPr>
              <a:xfrm>
                <a:off x="10965" y="3308"/>
                <a:ext cx="1961"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EFLASH 1.25</a:t>
                </a:r>
                <a:r>
                  <a:rPr lang="en-US" altLang="zh-CN" sz="900" b="1">
                    <a:solidFill>
                      <a:schemeClr val="bg1"/>
                    </a:solidFill>
                    <a:latin typeface="Akzidenz-Grotesk Pro Bold" panose="02000803050000020004" charset="0"/>
                    <a:cs typeface="Akzidenz-Grotesk Pro Bold" panose="02000803050000020004" charset="0"/>
                  </a:rPr>
                  <a:t>MB</a:t>
                </a:r>
                <a:endParaRPr lang="en-US" altLang="zh-CN" sz="900" b="1">
                  <a:solidFill>
                    <a:schemeClr val="bg1"/>
                  </a:solidFill>
                  <a:latin typeface="Akzidenz-Grotesk Pro Bold" panose="02000803050000020004" charset="0"/>
                  <a:cs typeface="Akzidenz-Grotesk Pro Bold" panose="02000803050000020004" charset="0"/>
                </a:endParaRPr>
              </a:p>
            </p:txBody>
          </p:sp>
        </p:grpSp>
        <p:grpSp>
          <p:nvGrpSpPr>
            <p:cNvPr id="34" name="组合 33"/>
            <p:cNvGrpSpPr/>
            <p:nvPr/>
          </p:nvGrpSpPr>
          <p:grpSpPr>
            <a:xfrm rot="0">
              <a:off x="10186" y="4036"/>
              <a:ext cx="2725" cy="582"/>
              <a:chOff x="10291" y="3847"/>
              <a:chExt cx="2725" cy="582"/>
            </a:xfrm>
          </p:grpSpPr>
          <p:sp>
            <p:nvSpPr>
              <p:cNvPr id="31" name="上下箭头 30"/>
              <p:cNvSpPr/>
              <p:nvPr>
                <p:custDataLst>
                  <p:tags r:id="rId24"/>
                </p:custDataLst>
              </p:nvPr>
            </p:nvSpPr>
            <p:spPr>
              <a:xfrm rot="5400000">
                <a:off x="10326" y="3929"/>
                <a:ext cx="349" cy="418"/>
              </a:xfrm>
              <a:prstGeom prst="upDownArrow">
                <a:avLst>
                  <a:gd name="adj1" fmla="val 61159"/>
                  <a:gd name="adj2" fmla="val 38840"/>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2" name="圆角矩形 31"/>
              <p:cNvSpPr/>
              <p:nvPr>
                <p:custDataLst>
                  <p:tags r:id="rId25"/>
                </p:custDataLst>
              </p:nvPr>
            </p:nvSpPr>
            <p:spPr>
              <a:xfrm>
                <a:off x="10874" y="3847"/>
                <a:ext cx="2143" cy="583"/>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33" name="文本框 32"/>
              <p:cNvSpPr txBox="1"/>
              <p:nvPr>
                <p:custDataLst>
                  <p:tags r:id="rId26"/>
                </p:custDataLst>
              </p:nvPr>
            </p:nvSpPr>
            <p:spPr>
              <a:xfrm>
                <a:off x="10965" y="3961"/>
                <a:ext cx="1961"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EMMC/SD</a:t>
                </a:r>
                <a:endParaRPr lang="en-US" altLang="zh-CN" sz="900" b="1">
                  <a:solidFill>
                    <a:schemeClr val="bg1"/>
                  </a:solidFill>
                  <a:latin typeface="Akzidenz-Grotesk Pro Bold" panose="02000803050000020004" charset="0"/>
                  <a:cs typeface="Akzidenz-Grotesk Pro Bold" panose="02000803050000020004" charset="0"/>
                </a:endParaRPr>
              </a:p>
            </p:txBody>
          </p:sp>
        </p:grpSp>
        <p:grpSp>
          <p:nvGrpSpPr>
            <p:cNvPr id="36" name="组合 35"/>
            <p:cNvGrpSpPr/>
            <p:nvPr/>
          </p:nvGrpSpPr>
          <p:grpSpPr>
            <a:xfrm rot="0">
              <a:off x="10186" y="4878"/>
              <a:ext cx="2725" cy="582"/>
              <a:chOff x="10291" y="3847"/>
              <a:chExt cx="2725" cy="582"/>
            </a:xfrm>
          </p:grpSpPr>
          <p:sp>
            <p:nvSpPr>
              <p:cNvPr id="37" name="上下箭头 36"/>
              <p:cNvSpPr/>
              <p:nvPr>
                <p:custDataLst>
                  <p:tags r:id="rId27"/>
                </p:custDataLst>
              </p:nvPr>
            </p:nvSpPr>
            <p:spPr>
              <a:xfrm rot="5400000">
                <a:off x="10326" y="3929"/>
                <a:ext cx="349" cy="418"/>
              </a:xfrm>
              <a:prstGeom prst="upDownArrow">
                <a:avLst>
                  <a:gd name="adj1" fmla="val 61159"/>
                  <a:gd name="adj2" fmla="val 38840"/>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8" name="圆角矩形 37"/>
              <p:cNvSpPr/>
              <p:nvPr>
                <p:custDataLst>
                  <p:tags r:id="rId28"/>
                </p:custDataLst>
              </p:nvPr>
            </p:nvSpPr>
            <p:spPr>
              <a:xfrm>
                <a:off x="10874" y="3847"/>
                <a:ext cx="2143" cy="583"/>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39" name="文本框 38"/>
              <p:cNvSpPr txBox="1"/>
              <p:nvPr>
                <p:custDataLst>
                  <p:tags r:id="rId29"/>
                </p:custDataLst>
              </p:nvPr>
            </p:nvSpPr>
            <p:spPr>
              <a:xfrm>
                <a:off x="10965" y="3961"/>
                <a:ext cx="1961"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NFC</a:t>
                </a:r>
                <a:endParaRPr lang="en-US" altLang="zh-CN" sz="900" b="1">
                  <a:solidFill>
                    <a:schemeClr val="bg1"/>
                  </a:solidFill>
                  <a:latin typeface="Akzidenz-Grotesk Pro Bold" panose="02000803050000020004" charset="0"/>
                  <a:cs typeface="Akzidenz-Grotesk Pro Bold" panose="02000803050000020004" charset="0"/>
                </a:endParaRPr>
              </a:p>
            </p:txBody>
          </p:sp>
        </p:grpSp>
        <p:grpSp>
          <p:nvGrpSpPr>
            <p:cNvPr id="40" name="组合 39"/>
            <p:cNvGrpSpPr/>
            <p:nvPr/>
          </p:nvGrpSpPr>
          <p:grpSpPr>
            <a:xfrm rot="0">
              <a:off x="10186" y="5720"/>
              <a:ext cx="2725" cy="582"/>
              <a:chOff x="10291" y="3847"/>
              <a:chExt cx="2725" cy="582"/>
            </a:xfrm>
          </p:grpSpPr>
          <p:sp>
            <p:nvSpPr>
              <p:cNvPr id="41" name="上下箭头 40"/>
              <p:cNvSpPr/>
              <p:nvPr>
                <p:custDataLst>
                  <p:tags r:id="rId30"/>
                </p:custDataLst>
              </p:nvPr>
            </p:nvSpPr>
            <p:spPr>
              <a:xfrm rot="5400000">
                <a:off x="10326" y="3929"/>
                <a:ext cx="349" cy="418"/>
              </a:xfrm>
              <a:prstGeom prst="upDownArrow">
                <a:avLst>
                  <a:gd name="adj1" fmla="val 61159"/>
                  <a:gd name="adj2" fmla="val 38840"/>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2" name="圆角矩形 41"/>
              <p:cNvSpPr/>
              <p:nvPr>
                <p:custDataLst>
                  <p:tags r:id="rId31"/>
                </p:custDataLst>
              </p:nvPr>
            </p:nvSpPr>
            <p:spPr>
              <a:xfrm>
                <a:off x="10874" y="3847"/>
                <a:ext cx="2143" cy="583"/>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43" name="文本框 42"/>
              <p:cNvSpPr txBox="1"/>
              <p:nvPr>
                <p:custDataLst>
                  <p:tags r:id="rId32"/>
                </p:custDataLst>
              </p:nvPr>
            </p:nvSpPr>
            <p:spPr>
              <a:xfrm>
                <a:off x="10965" y="3961"/>
                <a:ext cx="1961"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USB2.0</a:t>
                </a:r>
                <a:endParaRPr lang="en-US" altLang="zh-CN" sz="900" b="1">
                  <a:solidFill>
                    <a:schemeClr val="bg1"/>
                  </a:solidFill>
                  <a:latin typeface="Akzidenz-Grotesk Pro Bold" panose="02000803050000020004" charset="0"/>
                  <a:cs typeface="Akzidenz-Grotesk Pro Bold" panose="02000803050000020004" charset="0"/>
                </a:endParaRPr>
              </a:p>
            </p:txBody>
          </p:sp>
        </p:grpSp>
        <p:grpSp>
          <p:nvGrpSpPr>
            <p:cNvPr id="44" name="组合 43"/>
            <p:cNvGrpSpPr/>
            <p:nvPr/>
          </p:nvGrpSpPr>
          <p:grpSpPr>
            <a:xfrm rot="0">
              <a:off x="10186" y="6562"/>
              <a:ext cx="2725" cy="582"/>
              <a:chOff x="10291" y="3847"/>
              <a:chExt cx="2725" cy="582"/>
            </a:xfrm>
          </p:grpSpPr>
          <p:sp>
            <p:nvSpPr>
              <p:cNvPr id="45" name="上下箭头 44"/>
              <p:cNvSpPr/>
              <p:nvPr>
                <p:custDataLst>
                  <p:tags r:id="rId33"/>
                </p:custDataLst>
              </p:nvPr>
            </p:nvSpPr>
            <p:spPr>
              <a:xfrm rot="5400000">
                <a:off x="10326" y="3929"/>
                <a:ext cx="349" cy="418"/>
              </a:xfrm>
              <a:prstGeom prst="upDownArrow">
                <a:avLst>
                  <a:gd name="adj1" fmla="val 61159"/>
                  <a:gd name="adj2" fmla="val 38840"/>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6" name="圆角矩形 45"/>
              <p:cNvSpPr/>
              <p:nvPr>
                <p:custDataLst>
                  <p:tags r:id="rId34"/>
                </p:custDataLst>
              </p:nvPr>
            </p:nvSpPr>
            <p:spPr>
              <a:xfrm>
                <a:off x="10874" y="3847"/>
                <a:ext cx="2143" cy="583"/>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47" name="文本框 46"/>
              <p:cNvSpPr txBox="1"/>
              <p:nvPr>
                <p:custDataLst>
                  <p:tags r:id="rId35"/>
                </p:custDataLst>
              </p:nvPr>
            </p:nvSpPr>
            <p:spPr>
              <a:xfrm>
                <a:off x="10965" y="3961"/>
                <a:ext cx="1961"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CAMC</a:t>
                </a:r>
                <a:endParaRPr lang="en-US" altLang="zh-CN" sz="900" b="1">
                  <a:solidFill>
                    <a:schemeClr val="bg1"/>
                  </a:solidFill>
                  <a:latin typeface="Akzidenz-Grotesk Pro Bold" panose="02000803050000020004" charset="0"/>
                  <a:cs typeface="Akzidenz-Grotesk Pro Bold" panose="02000803050000020004" charset="0"/>
                </a:endParaRPr>
              </a:p>
            </p:txBody>
          </p:sp>
        </p:grpSp>
        <p:grpSp>
          <p:nvGrpSpPr>
            <p:cNvPr id="48" name="组合 47"/>
            <p:cNvGrpSpPr/>
            <p:nvPr/>
          </p:nvGrpSpPr>
          <p:grpSpPr>
            <a:xfrm rot="0">
              <a:off x="10186" y="7404"/>
              <a:ext cx="2725" cy="582"/>
              <a:chOff x="10291" y="3847"/>
              <a:chExt cx="2725" cy="582"/>
            </a:xfrm>
          </p:grpSpPr>
          <p:sp>
            <p:nvSpPr>
              <p:cNvPr id="49" name="上下箭头 48"/>
              <p:cNvSpPr/>
              <p:nvPr>
                <p:custDataLst>
                  <p:tags r:id="rId36"/>
                </p:custDataLst>
              </p:nvPr>
            </p:nvSpPr>
            <p:spPr>
              <a:xfrm rot="5400000">
                <a:off x="10326" y="3929"/>
                <a:ext cx="349" cy="418"/>
              </a:xfrm>
              <a:prstGeom prst="upDownArrow">
                <a:avLst>
                  <a:gd name="adj1" fmla="val 61159"/>
                  <a:gd name="adj2" fmla="val 38840"/>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0" name="圆角矩形 49"/>
              <p:cNvSpPr/>
              <p:nvPr>
                <p:custDataLst>
                  <p:tags r:id="rId37"/>
                </p:custDataLst>
              </p:nvPr>
            </p:nvSpPr>
            <p:spPr>
              <a:xfrm>
                <a:off x="10874" y="3847"/>
                <a:ext cx="2143" cy="583"/>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51" name="文本框 50"/>
              <p:cNvSpPr txBox="1"/>
              <p:nvPr>
                <p:custDataLst>
                  <p:tags r:id="rId38"/>
                </p:custDataLst>
              </p:nvPr>
            </p:nvSpPr>
            <p:spPr>
              <a:xfrm>
                <a:off x="10965" y="3961"/>
                <a:ext cx="1961"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HACC</a:t>
                </a:r>
                <a:endParaRPr lang="en-US" altLang="zh-CN" sz="900" b="1">
                  <a:solidFill>
                    <a:schemeClr val="bg1"/>
                  </a:solidFill>
                  <a:latin typeface="Akzidenz-Grotesk Pro Bold" panose="02000803050000020004" charset="0"/>
                  <a:cs typeface="Akzidenz-Grotesk Pro Bold" panose="02000803050000020004" charset="0"/>
                </a:endParaRPr>
              </a:p>
            </p:txBody>
          </p:sp>
        </p:grpSp>
        <p:grpSp>
          <p:nvGrpSpPr>
            <p:cNvPr id="52" name="组合 51"/>
            <p:cNvGrpSpPr/>
            <p:nvPr/>
          </p:nvGrpSpPr>
          <p:grpSpPr>
            <a:xfrm rot="0">
              <a:off x="10186" y="8246"/>
              <a:ext cx="2725" cy="582"/>
              <a:chOff x="10291" y="3847"/>
              <a:chExt cx="2725" cy="582"/>
            </a:xfrm>
          </p:grpSpPr>
          <p:sp>
            <p:nvSpPr>
              <p:cNvPr id="9" name="上下箭头 8"/>
              <p:cNvSpPr/>
              <p:nvPr>
                <p:custDataLst>
                  <p:tags r:id="rId39"/>
                </p:custDataLst>
              </p:nvPr>
            </p:nvSpPr>
            <p:spPr>
              <a:xfrm rot="5400000">
                <a:off x="10326" y="3929"/>
                <a:ext cx="349" cy="418"/>
              </a:xfrm>
              <a:prstGeom prst="upDownArrow">
                <a:avLst>
                  <a:gd name="adj1" fmla="val 61159"/>
                  <a:gd name="adj2" fmla="val 38840"/>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圆角矩形 9"/>
              <p:cNvSpPr/>
              <p:nvPr>
                <p:custDataLst>
                  <p:tags r:id="rId40"/>
                </p:custDataLst>
              </p:nvPr>
            </p:nvSpPr>
            <p:spPr>
              <a:xfrm>
                <a:off x="10874" y="3847"/>
                <a:ext cx="2143" cy="583"/>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56" name="文本框 55"/>
              <p:cNvSpPr txBox="1"/>
              <p:nvPr>
                <p:custDataLst>
                  <p:tags r:id="rId41"/>
                </p:custDataLst>
              </p:nvPr>
            </p:nvSpPr>
            <p:spPr>
              <a:xfrm>
                <a:off x="10965" y="3961"/>
                <a:ext cx="1961"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DMA</a:t>
                </a:r>
                <a:endParaRPr lang="en-US" altLang="zh-CN" sz="900" b="1">
                  <a:solidFill>
                    <a:schemeClr val="bg1"/>
                  </a:solidFill>
                  <a:latin typeface="Akzidenz-Grotesk Pro Bold" panose="02000803050000020004" charset="0"/>
                  <a:cs typeface="Akzidenz-Grotesk Pro Bold" panose="02000803050000020004" charset="0"/>
                </a:endParaRPr>
              </a:p>
            </p:txBody>
          </p:sp>
        </p:grpSp>
        <p:grpSp>
          <p:nvGrpSpPr>
            <p:cNvPr id="58" name="组合 57"/>
            <p:cNvGrpSpPr/>
            <p:nvPr/>
          </p:nvGrpSpPr>
          <p:grpSpPr>
            <a:xfrm rot="0">
              <a:off x="6503" y="3486"/>
              <a:ext cx="3217" cy="389"/>
              <a:chOff x="6608" y="3486"/>
              <a:chExt cx="3217" cy="460"/>
            </a:xfrm>
          </p:grpSpPr>
          <p:sp>
            <p:nvSpPr>
              <p:cNvPr id="57" name="上下箭头 56"/>
              <p:cNvSpPr/>
              <p:nvPr>
                <p:custDataLst>
                  <p:tags r:id="rId42"/>
                </p:custDataLst>
              </p:nvPr>
            </p:nvSpPr>
            <p:spPr>
              <a:xfrm rot="16200000">
                <a:off x="7073" y="3165"/>
                <a:ext cx="174" cy="1104"/>
              </a:xfrm>
              <a:prstGeom prst="upDownArrow">
                <a:avLst>
                  <a:gd name="adj1" fmla="val 61159"/>
                  <a:gd name="adj2" fmla="val 3884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9" name="圆角矩形 58"/>
              <p:cNvSpPr/>
              <p:nvPr>
                <p:custDataLst>
                  <p:tags r:id="rId43"/>
                </p:custDataLst>
              </p:nvPr>
            </p:nvSpPr>
            <p:spPr>
              <a:xfrm>
                <a:off x="7829" y="3486"/>
                <a:ext cx="1997" cy="461"/>
              </a:xfrm>
              <a:prstGeom prst="round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grpSp>
        <p:grpSp>
          <p:nvGrpSpPr>
            <p:cNvPr id="60" name="组合 59"/>
            <p:cNvGrpSpPr/>
            <p:nvPr/>
          </p:nvGrpSpPr>
          <p:grpSpPr>
            <a:xfrm rot="0">
              <a:off x="6503" y="3940"/>
              <a:ext cx="3217" cy="389"/>
              <a:chOff x="6608" y="3486"/>
              <a:chExt cx="3217" cy="460"/>
            </a:xfrm>
          </p:grpSpPr>
          <p:sp>
            <p:nvSpPr>
              <p:cNvPr id="61" name="上下箭头 60"/>
              <p:cNvSpPr/>
              <p:nvPr>
                <p:custDataLst>
                  <p:tags r:id="rId44"/>
                </p:custDataLst>
              </p:nvPr>
            </p:nvSpPr>
            <p:spPr>
              <a:xfrm rot="16200000">
                <a:off x="7073" y="3165"/>
                <a:ext cx="174" cy="1104"/>
              </a:xfrm>
              <a:prstGeom prst="upDownArrow">
                <a:avLst>
                  <a:gd name="adj1" fmla="val 61159"/>
                  <a:gd name="adj2" fmla="val 3884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2" name="圆角矩形 61"/>
              <p:cNvSpPr/>
              <p:nvPr>
                <p:custDataLst>
                  <p:tags r:id="rId45"/>
                </p:custDataLst>
              </p:nvPr>
            </p:nvSpPr>
            <p:spPr>
              <a:xfrm>
                <a:off x="7829" y="3486"/>
                <a:ext cx="1997" cy="461"/>
              </a:xfrm>
              <a:prstGeom prst="round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grpSp>
        <p:grpSp>
          <p:nvGrpSpPr>
            <p:cNvPr id="63" name="组合 62"/>
            <p:cNvGrpSpPr/>
            <p:nvPr/>
          </p:nvGrpSpPr>
          <p:grpSpPr>
            <a:xfrm rot="0">
              <a:off x="6503" y="4394"/>
              <a:ext cx="3217" cy="389"/>
              <a:chOff x="6608" y="3486"/>
              <a:chExt cx="3217" cy="460"/>
            </a:xfrm>
          </p:grpSpPr>
          <p:sp>
            <p:nvSpPr>
              <p:cNvPr id="64" name="上下箭头 63"/>
              <p:cNvSpPr/>
              <p:nvPr>
                <p:custDataLst>
                  <p:tags r:id="rId46"/>
                </p:custDataLst>
              </p:nvPr>
            </p:nvSpPr>
            <p:spPr>
              <a:xfrm rot="16200000">
                <a:off x="7073" y="3165"/>
                <a:ext cx="174" cy="1104"/>
              </a:xfrm>
              <a:prstGeom prst="upDownArrow">
                <a:avLst>
                  <a:gd name="adj1" fmla="val 61159"/>
                  <a:gd name="adj2" fmla="val 3884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5" name="圆角矩形 64"/>
              <p:cNvSpPr/>
              <p:nvPr>
                <p:custDataLst>
                  <p:tags r:id="rId47"/>
                </p:custDataLst>
              </p:nvPr>
            </p:nvSpPr>
            <p:spPr>
              <a:xfrm>
                <a:off x="7829" y="3486"/>
                <a:ext cx="1997" cy="461"/>
              </a:xfrm>
              <a:prstGeom prst="round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grpSp>
        <p:grpSp>
          <p:nvGrpSpPr>
            <p:cNvPr id="66" name="组合 65"/>
            <p:cNvGrpSpPr/>
            <p:nvPr/>
          </p:nvGrpSpPr>
          <p:grpSpPr>
            <a:xfrm rot="0">
              <a:off x="6503" y="4848"/>
              <a:ext cx="3217" cy="389"/>
              <a:chOff x="6608" y="3486"/>
              <a:chExt cx="3217" cy="460"/>
            </a:xfrm>
          </p:grpSpPr>
          <p:sp>
            <p:nvSpPr>
              <p:cNvPr id="67" name="上下箭头 66"/>
              <p:cNvSpPr/>
              <p:nvPr>
                <p:custDataLst>
                  <p:tags r:id="rId48"/>
                </p:custDataLst>
              </p:nvPr>
            </p:nvSpPr>
            <p:spPr>
              <a:xfrm rot="16200000">
                <a:off x="7073" y="3165"/>
                <a:ext cx="174" cy="1104"/>
              </a:xfrm>
              <a:prstGeom prst="upDownArrow">
                <a:avLst>
                  <a:gd name="adj1" fmla="val 61159"/>
                  <a:gd name="adj2" fmla="val 3884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8" name="圆角矩形 67"/>
              <p:cNvSpPr/>
              <p:nvPr>
                <p:custDataLst>
                  <p:tags r:id="rId49"/>
                </p:custDataLst>
              </p:nvPr>
            </p:nvSpPr>
            <p:spPr>
              <a:xfrm>
                <a:off x="7829" y="3486"/>
                <a:ext cx="1997" cy="461"/>
              </a:xfrm>
              <a:prstGeom prst="round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grpSp>
        <p:sp>
          <p:nvSpPr>
            <p:cNvPr id="73" name="上下箭头 72"/>
            <p:cNvSpPr/>
            <p:nvPr>
              <p:custDataLst>
                <p:tags r:id="rId50"/>
              </p:custDataLst>
            </p:nvPr>
          </p:nvSpPr>
          <p:spPr>
            <a:xfrm rot="16200000">
              <a:off x="8038" y="3851"/>
              <a:ext cx="147" cy="3218"/>
            </a:xfrm>
            <a:prstGeom prst="upDownArrow">
              <a:avLst>
                <a:gd name="adj1" fmla="val 61159"/>
                <a:gd name="adj2" fmla="val 3884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6" name="圆角矩形 75"/>
            <p:cNvSpPr/>
            <p:nvPr>
              <p:custDataLst>
                <p:tags r:id="rId51"/>
              </p:custDataLst>
            </p:nvPr>
          </p:nvSpPr>
          <p:spPr>
            <a:xfrm>
              <a:off x="2668" y="3940"/>
              <a:ext cx="1211" cy="390"/>
            </a:xfrm>
            <a:prstGeom prst="round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77" name="圆角矩形 76"/>
            <p:cNvSpPr/>
            <p:nvPr>
              <p:custDataLst>
                <p:tags r:id="rId52"/>
              </p:custDataLst>
            </p:nvPr>
          </p:nvSpPr>
          <p:spPr>
            <a:xfrm>
              <a:off x="2669" y="4394"/>
              <a:ext cx="1211" cy="390"/>
            </a:xfrm>
            <a:prstGeom prst="round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78" name="圆角矩形 77"/>
            <p:cNvSpPr/>
            <p:nvPr>
              <p:custDataLst>
                <p:tags r:id="rId53"/>
              </p:custDataLst>
            </p:nvPr>
          </p:nvSpPr>
          <p:spPr>
            <a:xfrm>
              <a:off x="2669" y="4848"/>
              <a:ext cx="1211" cy="390"/>
            </a:xfrm>
            <a:prstGeom prst="round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80" name="矩形 79"/>
            <p:cNvSpPr/>
            <p:nvPr>
              <p:custDataLst>
                <p:tags r:id="rId54"/>
              </p:custDataLst>
            </p:nvPr>
          </p:nvSpPr>
          <p:spPr>
            <a:xfrm>
              <a:off x="7740" y="3506"/>
              <a:ext cx="1961" cy="355"/>
            </a:xfrm>
            <a:prstGeom prst="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zh-CN" altLang="en-US" sz="900">
                  <a:latin typeface="Akzidenz-Grotesk Pro Regular" panose="02000503030000020003" charset="0"/>
                  <a:cs typeface="Akzidenz-Grotesk Pro Regular" panose="02000503030000020003" charset="0"/>
                  <a:sym typeface="+mn-ea"/>
                </a:rPr>
                <a:t>CRYPTO</a:t>
              </a:r>
              <a:endParaRPr lang="zh-CN" altLang="en-US" sz="900">
                <a:latin typeface="Akzidenz-Grotesk Pro Regular" panose="02000503030000020003" charset="0"/>
                <a:cs typeface="Akzidenz-Grotesk Pro Regular" panose="02000503030000020003" charset="0"/>
                <a:sym typeface="+mn-ea"/>
              </a:endParaRPr>
            </a:p>
          </p:txBody>
        </p:sp>
        <p:sp>
          <p:nvSpPr>
            <p:cNvPr id="81" name="矩形 80"/>
            <p:cNvSpPr/>
            <p:nvPr>
              <p:custDataLst>
                <p:tags r:id="rId55"/>
              </p:custDataLst>
            </p:nvPr>
          </p:nvSpPr>
          <p:spPr>
            <a:xfrm>
              <a:off x="7740" y="3960"/>
              <a:ext cx="1961" cy="355"/>
            </a:xfrm>
            <a:prstGeom prst="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zh-CN" altLang="en-US" sz="900">
                  <a:latin typeface="Akzidenz-Grotesk Pro Regular" panose="02000503030000020003" charset="0"/>
                  <a:cs typeface="Akzidenz-Grotesk Pro Regular" panose="02000503030000020003" charset="0"/>
                  <a:sym typeface="+mn-ea"/>
                </a:rPr>
                <a:t>DES/3DES</a:t>
              </a:r>
              <a:endParaRPr lang="zh-CN" altLang="en-US" sz="900">
                <a:latin typeface="Akzidenz-Grotesk Pro Regular" panose="02000503030000020003" charset="0"/>
                <a:cs typeface="Akzidenz-Grotesk Pro Regular" panose="02000503030000020003" charset="0"/>
                <a:sym typeface="+mn-ea"/>
              </a:endParaRPr>
            </a:p>
          </p:txBody>
        </p:sp>
        <p:sp>
          <p:nvSpPr>
            <p:cNvPr id="82" name="矩形 81"/>
            <p:cNvSpPr/>
            <p:nvPr>
              <p:custDataLst>
                <p:tags r:id="rId56"/>
              </p:custDataLst>
            </p:nvPr>
          </p:nvSpPr>
          <p:spPr>
            <a:xfrm>
              <a:off x="7740" y="4415"/>
              <a:ext cx="1961" cy="355"/>
            </a:xfrm>
            <a:prstGeom prst="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zh-CN" altLang="en-US" sz="900">
                  <a:latin typeface="Akzidenz-Grotesk Pro Regular" panose="02000503030000020003" charset="0"/>
                  <a:cs typeface="Akzidenz-Grotesk Pro Regular" panose="02000503030000020003" charset="0"/>
                  <a:sym typeface="+mn-ea"/>
                </a:rPr>
                <a:t>SM3/SHA</a:t>
              </a:r>
              <a:endParaRPr lang="zh-CN" altLang="en-US" sz="900">
                <a:latin typeface="Akzidenz-Grotesk Pro Regular" panose="02000503030000020003" charset="0"/>
                <a:cs typeface="Akzidenz-Grotesk Pro Regular" panose="02000503030000020003" charset="0"/>
                <a:sym typeface="+mn-ea"/>
              </a:endParaRPr>
            </a:p>
          </p:txBody>
        </p:sp>
        <p:sp>
          <p:nvSpPr>
            <p:cNvPr id="83" name="矩形 82"/>
            <p:cNvSpPr/>
            <p:nvPr>
              <p:custDataLst>
                <p:tags r:id="rId57"/>
              </p:custDataLst>
            </p:nvPr>
          </p:nvSpPr>
          <p:spPr>
            <a:xfrm>
              <a:off x="7740" y="4864"/>
              <a:ext cx="1961" cy="355"/>
            </a:xfrm>
            <a:prstGeom prst="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zh-CN" altLang="en-US" sz="900">
                  <a:latin typeface="Akzidenz-Grotesk Pro Regular" panose="02000503030000020003" charset="0"/>
                  <a:cs typeface="Akzidenz-Grotesk Pro Regular" panose="02000503030000020003" charset="0"/>
                  <a:sym typeface="+mn-ea"/>
                </a:rPr>
                <a:t>SSF33</a:t>
              </a:r>
              <a:endParaRPr lang="zh-CN" altLang="en-US" sz="900">
                <a:latin typeface="Akzidenz-Grotesk Pro Regular" panose="02000503030000020003" charset="0"/>
                <a:cs typeface="Akzidenz-Grotesk Pro Regular" panose="02000503030000020003" charset="0"/>
                <a:sym typeface="+mn-ea"/>
              </a:endParaRPr>
            </a:p>
          </p:txBody>
        </p:sp>
        <p:sp>
          <p:nvSpPr>
            <p:cNvPr id="88" name="上下箭头 87"/>
            <p:cNvSpPr/>
            <p:nvPr>
              <p:custDataLst>
                <p:tags r:id="rId58"/>
              </p:custDataLst>
            </p:nvPr>
          </p:nvSpPr>
          <p:spPr>
            <a:xfrm rot="16200000">
              <a:off x="4023" y="3961"/>
              <a:ext cx="147" cy="349"/>
            </a:xfrm>
            <a:prstGeom prst="upDownArrow">
              <a:avLst>
                <a:gd name="adj1" fmla="val 61159"/>
                <a:gd name="adj2" fmla="val 3884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9" name="上下箭头 88"/>
            <p:cNvSpPr/>
            <p:nvPr>
              <p:custDataLst>
                <p:tags r:id="rId59"/>
              </p:custDataLst>
            </p:nvPr>
          </p:nvSpPr>
          <p:spPr>
            <a:xfrm rot="16200000">
              <a:off x="4023" y="4415"/>
              <a:ext cx="147" cy="349"/>
            </a:xfrm>
            <a:prstGeom prst="upDownArrow">
              <a:avLst>
                <a:gd name="adj1" fmla="val 61159"/>
                <a:gd name="adj2" fmla="val 3884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0" name="上下箭头 89"/>
            <p:cNvSpPr/>
            <p:nvPr>
              <p:custDataLst>
                <p:tags r:id="rId60"/>
              </p:custDataLst>
            </p:nvPr>
          </p:nvSpPr>
          <p:spPr>
            <a:xfrm rot="16200000">
              <a:off x="4023" y="4869"/>
              <a:ext cx="147" cy="349"/>
            </a:xfrm>
            <a:prstGeom prst="upDownArrow">
              <a:avLst>
                <a:gd name="adj1" fmla="val 61159"/>
                <a:gd name="adj2" fmla="val 3884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1" name="文本框 90"/>
            <p:cNvSpPr txBox="1"/>
            <p:nvPr>
              <p:custDataLst>
                <p:tags r:id="rId61"/>
              </p:custDataLst>
            </p:nvPr>
          </p:nvSpPr>
          <p:spPr>
            <a:xfrm>
              <a:off x="2907" y="3958"/>
              <a:ext cx="732"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SM4</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92" name="文本框 91"/>
            <p:cNvSpPr txBox="1"/>
            <p:nvPr>
              <p:custDataLst>
                <p:tags r:id="rId62"/>
              </p:custDataLst>
            </p:nvPr>
          </p:nvSpPr>
          <p:spPr>
            <a:xfrm>
              <a:off x="2907" y="4412"/>
              <a:ext cx="732"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SM1</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93" name="文本框 92"/>
            <p:cNvSpPr txBox="1"/>
            <p:nvPr>
              <p:custDataLst>
                <p:tags r:id="rId63"/>
              </p:custDataLst>
            </p:nvPr>
          </p:nvSpPr>
          <p:spPr>
            <a:xfrm>
              <a:off x="2907" y="4866"/>
              <a:ext cx="732"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AES</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94" name="圆角矩形 93"/>
            <p:cNvSpPr/>
            <p:nvPr>
              <p:custDataLst>
                <p:tags r:id="rId64"/>
              </p:custDataLst>
            </p:nvPr>
          </p:nvSpPr>
          <p:spPr>
            <a:xfrm>
              <a:off x="1621" y="3335"/>
              <a:ext cx="145" cy="353"/>
            </a:xfrm>
            <a:prstGeom prst="roundRect">
              <a:avLst>
                <a:gd name="adj" fmla="val 50000"/>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5" name="圆角矩形 94"/>
            <p:cNvSpPr/>
            <p:nvPr>
              <p:custDataLst>
                <p:tags r:id="rId65"/>
              </p:custDataLst>
            </p:nvPr>
          </p:nvSpPr>
          <p:spPr>
            <a:xfrm>
              <a:off x="836" y="3754"/>
              <a:ext cx="1714" cy="390"/>
            </a:xfrm>
            <a:prstGeom prst="round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96" name="圆角矩形 95"/>
            <p:cNvSpPr/>
            <p:nvPr>
              <p:custDataLst>
                <p:tags r:id="rId66"/>
              </p:custDataLst>
            </p:nvPr>
          </p:nvSpPr>
          <p:spPr>
            <a:xfrm>
              <a:off x="836" y="4217"/>
              <a:ext cx="1714" cy="390"/>
            </a:xfrm>
            <a:prstGeom prst="round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97" name="圆角矩形 96"/>
            <p:cNvSpPr/>
            <p:nvPr>
              <p:custDataLst>
                <p:tags r:id="rId67"/>
              </p:custDataLst>
            </p:nvPr>
          </p:nvSpPr>
          <p:spPr>
            <a:xfrm>
              <a:off x="836" y="4680"/>
              <a:ext cx="1714" cy="390"/>
            </a:xfrm>
            <a:prstGeom prst="round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98" name="圆角矩形 97"/>
            <p:cNvSpPr/>
            <p:nvPr>
              <p:custDataLst>
                <p:tags r:id="rId68"/>
              </p:custDataLst>
            </p:nvPr>
          </p:nvSpPr>
          <p:spPr>
            <a:xfrm>
              <a:off x="836" y="5143"/>
              <a:ext cx="1714" cy="390"/>
            </a:xfrm>
            <a:prstGeom prst="round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99" name="文本框 98"/>
            <p:cNvSpPr txBox="1"/>
            <p:nvPr>
              <p:custDataLst>
                <p:tags r:id="rId69"/>
              </p:custDataLst>
            </p:nvPr>
          </p:nvSpPr>
          <p:spPr>
            <a:xfrm>
              <a:off x="1012" y="3772"/>
              <a:ext cx="1361"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Cache(16k)</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100" name="文本框 99"/>
            <p:cNvSpPr txBox="1"/>
            <p:nvPr>
              <p:custDataLst>
                <p:tags r:id="rId70"/>
              </p:custDataLst>
            </p:nvPr>
          </p:nvSpPr>
          <p:spPr>
            <a:xfrm>
              <a:off x="1012" y="4235"/>
              <a:ext cx="1361"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CS0</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101" name="文本框 100"/>
            <p:cNvSpPr txBox="1"/>
            <p:nvPr>
              <p:custDataLst>
                <p:tags r:id="rId71"/>
              </p:custDataLst>
            </p:nvPr>
          </p:nvSpPr>
          <p:spPr>
            <a:xfrm>
              <a:off x="1012" y="4698"/>
              <a:ext cx="1361"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PMC</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102" name="文本框 101"/>
            <p:cNvSpPr txBox="1"/>
            <p:nvPr>
              <p:custDataLst>
                <p:tags r:id="rId72"/>
              </p:custDataLst>
            </p:nvPr>
          </p:nvSpPr>
          <p:spPr>
            <a:xfrm>
              <a:off x="1012" y="5160"/>
              <a:ext cx="1361"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CRM</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103" name="直角双向箭头 102"/>
            <p:cNvSpPr/>
            <p:nvPr>
              <p:custDataLst>
                <p:tags r:id="rId73"/>
              </p:custDataLst>
            </p:nvPr>
          </p:nvSpPr>
          <p:spPr>
            <a:xfrm rot="10800000">
              <a:off x="3921" y="5387"/>
              <a:ext cx="350" cy="1108"/>
            </a:xfrm>
            <a:prstGeom prst="leftUpArrow">
              <a:avLst>
                <a:gd name="adj1" fmla="val 19756"/>
                <a:gd name="adj2" fmla="val 25000"/>
                <a:gd name="adj3" fmla="val 2500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6" name="圆角矩形 105"/>
            <p:cNvSpPr/>
            <p:nvPr>
              <p:custDataLst>
                <p:tags r:id="rId74"/>
              </p:custDataLst>
            </p:nvPr>
          </p:nvSpPr>
          <p:spPr>
            <a:xfrm>
              <a:off x="928" y="6676"/>
              <a:ext cx="7851" cy="57"/>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7" name="圆角矩形 106"/>
            <p:cNvSpPr/>
            <p:nvPr>
              <p:custDataLst>
                <p:tags r:id="rId75"/>
              </p:custDataLst>
            </p:nvPr>
          </p:nvSpPr>
          <p:spPr>
            <a:xfrm>
              <a:off x="927" y="8806"/>
              <a:ext cx="7852" cy="57"/>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8" name="圆角矩形 107"/>
            <p:cNvSpPr/>
            <p:nvPr>
              <p:custDataLst>
                <p:tags r:id="rId76"/>
              </p:custDataLst>
            </p:nvPr>
          </p:nvSpPr>
          <p:spPr>
            <a:xfrm rot="5400000">
              <a:off x="7658" y="7742"/>
              <a:ext cx="2186" cy="57"/>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9" name="等腰三角形 108"/>
            <p:cNvSpPr/>
            <p:nvPr>
              <p:custDataLst>
                <p:tags r:id="rId77"/>
              </p:custDataLst>
            </p:nvPr>
          </p:nvSpPr>
          <p:spPr>
            <a:xfrm rot="16200000">
              <a:off x="776" y="6645"/>
              <a:ext cx="250" cy="11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0" name="等腰三角形 109"/>
            <p:cNvSpPr/>
            <p:nvPr>
              <p:custDataLst>
                <p:tags r:id="rId78"/>
              </p:custDataLst>
            </p:nvPr>
          </p:nvSpPr>
          <p:spPr>
            <a:xfrm rot="16200000">
              <a:off x="776" y="8774"/>
              <a:ext cx="250" cy="11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 name="圆角矩形 103"/>
            <p:cNvSpPr/>
            <p:nvPr>
              <p:custDataLst>
                <p:tags r:id="rId79"/>
              </p:custDataLst>
            </p:nvPr>
          </p:nvSpPr>
          <p:spPr>
            <a:xfrm>
              <a:off x="836" y="5837"/>
              <a:ext cx="1390" cy="390"/>
            </a:xfrm>
            <a:prstGeom prst="round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sz="900">
                <a:sym typeface="+mn-ea"/>
              </a:endParaRPr>
            </a:p>
          </p:txBody>
        </p:sp>
        <p:sp>
          <p:nvSpPr>
            <p:cNvPr id="111" name="文本框 110"/>
            <p:cNvSpPr txBox="1"/>
            <p:nvPr>
              <p:custDataLst>
                <p:tags r:id="rId80"/>
              </p:custDataLst>
            </p:nvPr>
          </p:nvSpPr>
          <p:spPr>
            <a:xfrm>
              <a:off x="994" y="5855"/>
              <a:ext cx="1074"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WDT</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112" name="圆角矩形 111"/>
            <p:cNvSpPr/>
            <p:nvPr>
              <p:custDataLst>
                <p:tags r:id="rId81"/>
              </p:custDataLst>
            </p:nvPr>
          </p:nvSpPr>
          <p:spPr>
            <a:xfrm>
              <a:off x="2308" y="5837"/>
              <a:ext cx="1390" cy="390"/>
            </a:xfrm>
            <a:prstGeom prst="round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sz="900">
                <a:sym typeface="+mn-ea"/>
              </a:endParaRPr>
            </a:p>
          </p:txBody>
        </p:sp>
        <p:sp>
          <p:nvSpPr>
            <p:cNvPr id="113" name="文本框 112"/>
            <p:cNvSpPr txBox="1"/>
            <p:nvPr>
              <p:custDataLst>
                <p:tags r:id="rId82"/>
              </p:custDataLst>
            </p:nvPr>
          </p:nvSpPr>
          <p:spPr>
            <a:xfrm>
              <a:off x="2466" y="5855"/>
              <a:ext cx="1074"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TRNG</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114" name="上下箭头 113"/>
            <p:cNvSpPr/>
            <p:nvPr>
              <p:custDataLst>
                <p:tags r:id="rId83"/>
              </p:custDataLst>
            </p:nvPr>
          </p:nvSpPr>
          <p:spPr>
            <a:xfrm>
              <a:off x="1416" y="6279"/>
              <a:ext cx="231" cy="349"/>
            </a:xfrm>
            <a:prstGeom prst="upDownArrow">
              <a:avLst>
                <a:gd name="adj1" fmla="val 61159"/>
                <a:gd name="adj2" fmla="val 3884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5" name="上下箭头 114"/>
            <p:cNvSpPr/>
            <p:nvPr>
              <p:custDataLst>
                <p:tags r:id="rId84"/>
              </p:custDataLst>
            </p:nvPr>
          </p:nvSpPr>
          <p:spPr>
            <a:xfrm>
              <a:off x="2888" y="6279"/>
              <a:ext cx="231" cy="349"/>
            </a:xfrm>
            <a:prstGeom prst="upDownArrow">
              <a:avLst>
                <a:gd name="adj1" fmla="val 61159"/>
                <a:gd name="adj2" fmla="val 3884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8" name="圆角矩形 117"/>
            <p:cNvSpPr/>
            <p:nvPr>
              <p:custDataLst>
                <p:tags r:id="rId85"/>
              </p:custDataLst>
            </p:nvPr>
          </p:nvSpPr>
          <p:spPr>
            <a:xfrm>
              <a:off x="1036" y="7171"/>
              <a:ext cx="1390" cy="390"/>
            </a:xfrm>
            <a:prstGeom prst="round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119" name="文本框 118"/>
            <p:cNvSpPr txBox="1"/>
            <p:nvPr>
              <p:custDataLst>
                <p:tags r:id="rId86"/>
              </p:custDataLst>
            </p:nvPr>
          </p:nvSpPr>
          <p:spPr>
            <a:xfrm>
              <a:off x="1194" y="7189"/>
              <a:ext cx="1074"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PIT x 2</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121" name="圆角矩形 120"/>
            <p:cNvSpPr/>
            <p:nvPr>
              <p:custDataLst>
                <p:tags r:id="rId87"/>
              </p:custDataLst>
            </p:nvPr>
          </p:nvSpPr>
          <p:spPr>
            <a:xfrm>
              <a:off x="2535" y="7171"/>
              <a:ext cx="1390" cy="390"/>
            </a:xfrm>
            <a:prstGeom prst="round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122" name="文本框 121"/>
            <p:cNvSpPr txBox="1"/>
            <p:nvPr>
              <p:custDataLst>
                <p:tags r:id="rId88"/>
              </p:custDataLst>
            </p:nvPr>
          </p:nvSpPr>
          <p:spPr>
            <a:xfrm>
              <a:off x="2693" y="7189"/>
              <a:ext cx="1074"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LED</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124" name="圆角矩形 123"/>
            <p:cNvSpPr/>
            <p:nvPr>
              <p:custDataLst>
                <p:tags r:id="rId89"/>
              </p:custDataLst>
            </p:nvPr>
          </p:nvSpPr>
          <p:spPr>
            <a:xfrm>
              <a:off x="4034" y="7171"/>
              <a:ext cx="1390" cy="390"/>
            </a:xfrm>
            <a:prstGeom prst="round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125" name="文本框 124"/>
            <p:cNvSpPr txBox="1"/>
            <p:nvPr>
              <p:custDataLst>
                <p:tags r:id="rId90"/>
              </p:custDataLst>
            </p:nvPr>
          </p:nvSpPr>
          <p:spPr>
            <a:xfrm>
              <a:off x="4192" y="7189"/>
              <a:ext cx="1074"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CRC</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127" name="圆角矩形 126"/>
            <p:cNvSpPr/>
            <p:nvPr>
              <p:custDataLst>
                <p:tags r:id="rId91"/>
              </p:custDataLst>
            </p:nvPr>
          </p:nvSpPr>
          <p:spPr>
            <a:xfrm>
              <a:off x="5533" y="7171"/>
              <a:ext cx="1390" cy="390"/>
            </a:xfrm>
            <a:prstGeom prst="round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128" name="文本框 127"/>
            <p:cNvSpPr txBox="1"/>
            <p:nvPr>
              <p:custDataLst>
                <p:tags r:id="rId92"/>
              </p:custDataLst>
            </p:nvPr>
          </p:nvSpPr>
          <p:spPr>
            <a:xfrm>
              <a:off x="5691" y="7189"/>
              <a:ext cx="1074"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LD</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130" name="圆角矩形 129"/>
            <p:cNvSpPr/>
            <p:nvPr>
              <p:custDataLst>
                <p:tags r:id="rId93"/>
              </p:custDataLst>
            </p:nvPr>
          </p:nvSpPr>
          <p:spPr>
            <a:xfrm>
              <a:off x="7032" y="7171"/>
              <a:ext cx="1390" cy="390"/>
            </a:xfrm>
            <a:prstGeom prst="round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131" name="文本框 130"/>
            <p:cNvSpPr txBox="1"/>
            <p:nvPr>
              <p:custDataLst>
                <p:tags r:id="rId94"/>
              </p:custDataLst>
            </p:nvPr>
          </p:nvSpPr>
          <p:spPr>
            <a:xfrm>
              <a:off x="7190" y="7189"/>
              <a:ext cx="1074"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PGD</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133" name="圆角矩形 132"/>
            <p:cNvSpPr/>
            <p:nvPr>
              <p:custDataLst>
                <p:tags r:id="rId95"/>
              </p:custDataLst>
            </p:nvPr>
          </p:nvSpPr>
          <p:spPr>
            <a:xfrm>
              <a:off x="1036" y="7852"/>
              <a:ext cx="1390" cy="390"/>
            </a:xfrm>
            <a:prstGeom prst="round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134" name="文本框 133"/>
            <p:cNvSpPr txBox="1"/>
            <p:nvPr>
              <p:custDataLst>
                <p:tags r:id="rId96"/>
              </p:custDataLst>
            </p:nvPr>
          </p:nvSpPr>
          <p:spPr>
            <a:xfrm>
              <a:off x="1194" y="7870"/>
              <a:ext cx="1074"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FD/VD</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136" name="圆角矩形 135"/>
            <p:cNvSpPr/>
            <p:nvPr>
              <p:custDataLst>
                <p:tags r:id="rId97"/>
              </p:custDataLst>
            </p:nvPr>
          </p:nvSpPr>
          <p:spPr>
            <a:xfrm>
              <a:off x="2535" y="7852"/>
              <a:ext cx="1390" cy="390"/>
            </a:xfrm>
            <a:prstGeom prst="round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137" name="矩形 136"/>
            <p:cNvSpPr/>
            <p:nvPr>
              <p:custDataLst>
                <p:tags r:id="rId98"/>
              </p:custDataLst>
            </p:nvPr>
          </p:nvSpPr>
          <p:spPr>
            <a:xfrm>
              <a:off x="2536" y="7870"/>
              <a:ext cx="1389" cy="355"/>
            </a:xfrm>
            <a:prstGeom prst="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zh-CN" altLang="en-US" sz="900" b="1">
                  <a:latin typeface="Akzidenz-Grotesk Pro Bold" panose="02000803050000020004" charset="0"/>
                  <a:cs typeface="Akzidenz-Grotesk Pro Bold" panose="02000803050000020004" charset="0"/>
                  <a:sym typeface="+mn-ea"/>
                </a:rPr>
                <a:t>TS/MESH</a:t>
              </a:r>
              <a:endParaRPr lang="zh-CN" altLang="en-US" sz="900" b="1">
                <a:latin typeface="Akzidenz-Grotesk Pro Bold" panose="02000803050000020004" charset="0"/>
                <a:cs typeface="Akzidenz-Grotesk Pro Bold" panose="02000803050000020004" charset="0"/>
                <a:sym typeface="+mn-ea"/>
              </a:endParaRPr>
            </a:p>
          </p:txBody>
        </p:sp>
        <p:sp>
          <p:nvSpPr>
            <p:cNvPr id="139" name="圆角矩形 138"/>
            <p:cNvSpPr/>
            <p:nvPr>
              <p:custDataLst>
                <p:tags r:id="rId99"/>
              </p:custDataLst>
            </p:nvPr>
          </p:nvSpPr>
          <p:spPr>
            <a:xfrm>
              <a:off x="4034" y="7852"/>
              <a:ext cx="1390" cy="390"/>
            </a:xfrm>
            <a:prstGeom prst="round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140" name="文本框 139"/>
            <p:cNvSpPr txBox="1"/>
            <p:nvPr>
              <p:custDataLst>
                <p:tags r:id="rId100"/>
              </p:custDataLst>
            </p:nvPr>
          </p:nvSpPr>
          <p:spPr>
            <a:xfrm>
              <a:off x="4192" y="7870"/>
              <a:ext cx="1074"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TC</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147" name="上下箭头 146"/>
            <p:cNvSpPr/>
            <p:nvPr>
              <p:custDataLst>
                <p:tags r:id="rId101"/>
              </p:custDataLst>
            </p:nvPr>
          </p:nvSpPr>
          <p:spPr>
            <a:xfrm>
              <a:off x="1616" y="6786"/>
              <a:ext cx="231" cy="349"/>
            </a:xfrm>
            <a:prstGeom prst="upDownArrow">
              <a:avLst>
                <a:gd name="adj1" fmla="val 61159"/>
                <a:gd name="adj2" fmla="val 3884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8" name="上下箭头 147"/>
            <p:cNvSpPr/>
            <p:nvPr>
              <p:custDataLst>
                <p:tags r:id="rId102"/>
              </p:custDataLst>
            </p:nvPr>
          </p:nvSpPr>
          <p:spPr>
            <a:xfrm>
              <a:off x="3115" y="6786"/>
              <a:ext cx="231" cy="349"/>
            </a:xfrm>
            <a:prstGeom prst="upDownArrow">
              <a:avLst>
                <a:gd name="adj1" fmla="val 61159"/>
                <a:gd name="adj2" fmla="val 3884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9" name="上下箭头 148"/>
            <p:cNvSpPr/>
            <p:nvPr>
              <p:custDataLst>
                <p:tags r:id="rId103"/>
              </p:custDataLst>
            </p:nvPr>
          </p:nvSpPr>
          <p:spPr>
            <a:xfrm>
              <a:off x="4614" y="6786"/>
              <a:ext cx="231" cy="349"/>
            </a:xfrm>
            <a:prstGeom prst="upDownArrow">
              <a:avLst>
                <a:gd name="adj1" fmla="val 61159"/>
                <a:gd name="adj2" fmla="val 3884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0" name="上下箭头 149"/>
            <p:cNvSpPr/>
            <p:nvPr>
              <p:custDataLst>
                <p:tags r:id="rId104"/>
              </p:custDataLst>
            </p:nvPr>
          </p:nvSpPr>
          <p:spPr>
            <a:xfrm>
              <a:off x="6113" y="6786"/>
              <a:ext cx="231" cy="349"/>
            </a:xfrm>
            <a:prstGeom prst="upDownArrow">
              <a:avLst>
                <a:gd name="adj1" fmla="val 61159"/>
                <a:gd name="adj2" fmla="val 3884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1" name="上下箭头 150"/>
            <p:cNvSpPr/>
            <p:nvPr>
              <p:custDataLst>
                <p:tags r:id="rId105"/>
              </p:custDataLst>
            </p:nvPr>
          </p:nvSpPr>
          <p:spPr>
            <a:xfrm>
              <a:off x="7612" y="6786"/>
              <a:ext cx="231" cy="349"/>
            </a:xfrm>
            <a:prstGeom prst="upDownArrow">
              <a:avLst>
                <a:gd name="adj1" fmla="val 61159"/>
                <a:gd name="adj2" fmla="val 3884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2" name="上下箭头 151"/>
            <p:cNvSpPr/>
            <p:nvPr>
              <p:custDataLst>
                <p:tags r:id="rId106"/>
              </p:custDataLst>
            </p:nvPr>
          </p:nvSpPr>
          <p:spPr>
            <a:xfrm>
              <a:off x="1616" y="8336"/>
              <a:ext cx="231" cy="349"/>
            </a:xfrm>
            <a:prstGeom prst="upDownArrow">
              <a:avLst>
                <a:gd name="adj1" fmla="val 61159"/>
                <a:gd name="adj2" fmla="val 3884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3" name="上下箭头 152"/>
            <p:cNvSpPr/>
            <p:nvPr>
              <p:custDataLst>
                <p:tags r:id="rId107"/>
              </p:custDataLst>
            </p:nvPr>
          </p:nvSpPr>
          <p:spPr>
            <a:xfrm>
              <a:off x="3115" y="8336"/>
              <a:ext cx="231" cy="349"/>
            </a:xfrm>
            <a:prstGeom prst="upDownArrow">
              <a:avLst>
                <a:gd name="adj1" fmla="val 61159"/>
                <a:gd name="adj2" fmla="val 3884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4" name="上下箭头 153"/>
            <p:cNvSpPr/>
            <p:nvPr>
              <p:custDataLst>
                <p:tags r:id="rId108"/>
              </p:custDataLst>
            </p:nvPr>
          </p:nvSpPr>
          <p:spPr>
            <a:xfrm>
              <a:off x="4614" y="8336"/>
              <a:ext cx="231" cy="349"/>
            </a:xfrm>
            <a:prstGeom prst="upDownArrow">
              <a:avLst>
                <a:gd name="adj1" fmla="val 61159"/>
                <a:gd name="adj2" fmla="val 3884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5" name="圆角矩形 154"/>
            <p:cNvSpPr/>
            <p:nvPr>
              <p:custDataLst>
                <p:tags r:id="rId109"/>
              </p:custDataLst>
            </p:nvPr>
          </p:nvSpPr>
          <p:spPr>
            <a:xfrm>
              <a:off x="1035" y="9512"/>
              <a:ext cx="1176" cy="544"/>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156" name="圆角矩形 155"/>
            <p:cNvSpPr/>
            <p:nvPr>
              <p:custDataLst>
                <p:tags r:id="rId110"/>
              </p:custDataLst>
            </p:nvPr>
          </p:nvSpPr>
          <p:spPr>
            <a:xfrm>
              <a:off x="2337" y="9512"/>
              <a:ext cx="1176" cy="544"/>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157" name="圆角矩形 156"/>
            <p:cNvSpPr/>
            <p:nvPr>
              <p:custDataLst>
                <p:tags r:id="rId111"/>
              </p:custDataLst>
            </p:nvPr>
          </p:nvSpPr>
          <p:spPr>
            <a:xfrm>
              <a:off x="3639" y="9512"/>
              <a:ext cx="1176" cy="544"/>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158" name="圆角矩形 157"/>
            <p:cNvSpPr/>
            <p:nvPr>
              <p:custDataLst>
                <p:tags r:id="rId112"/>
              </p:custDataLst>
            </p:nvPr>
          </p:nvSpPr>
          <p:spPr>
            <a:xfrm>
              <a:off x="4941" y="9512"/>
              <a:ext cx="1176" cy="544"/>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159" name="圆角矩形 158"/>
            <p:cNvSpPr/>
            <p:nvPr>
              <p:custDataLst>
                <p:tags r:id="rId113"/>
              </p:custDataLst>
            </p:nvPr>
          </p:nvSpPr>
          <p:spPr>
            <a:xfrm>
              <a:off x="6243" y="9512"/>
              <a:ext cx="1176" cy="544"/>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160" name="圆角矩形 159"/>
            <p:cNvSpPr/>
            <p:nvPr>
              <p:custDataLst>
                <p:tags r:id="rId114"/>
              </p:custDataLst>
            </p:nvPr>
          </p:nvSpPr>
          <p:spPr>
            <a:xfrm>
              <a:off x="7545" y="9512"/>
              <a:ext cx="1176" cy="544"/>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162" name="上下箭头 161"/>
            <p:cNvSpPr/>
            <p:nvPr>
              <p:custDataLst>
                <p:tags r:id="rId115"/>
              </p:custDataLst>
            </p:nvPr>
          </p:nvSpPr>
          <p:spPr>
            <a:xfrm>
              <a:off x="1449" y="8969"/>
              <a:ext cx="349" cy="418"/>
            </a:xfrm>
            <a:prstGeom prst="upDownArrow">
              <a:avLst>
                <a:gd name="adj1" fmla="val 61159"/>
                <a:gd name="adj2" fmla="val 38840"/>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3" name="上下箭头 162"/>
            <p:cNvSpPr/>
            <p:nvPr>
              <p:custDataLst>
                <p:tags r:id="rId116"/>
              </p:custDataLst>
            </p:nvPr>
          </p:nvSpPr>
          <p:spPr>
            <a:xfrm>
              <a:off x="2751" y="8969"/>
              <a:ext cx="349" cy="418"/>
            </a:xfrm>
            <a:prstGeom prst="upDownArrow">
              <a:avLst>
                <a:gd name="adj1" fmla="val 61159"/>
                <a:gd name="adj2" fmla="val 38840"/>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4" name="上下箭头 163"/>
            <p:cNvSpPr/>
            <p:nvPr>
              <p:custDataLst>
                <p:tags r:id="rId117"/>
              </p:custDataLst>
            </p:nvPr>
          </p:nvSpPr>
          <p:spPr>
            <a:xfrm>
              <a:off x="4053" y="8969"/>
              <a:ext cx="349" cy="418"/>
            </a:xfrm>
            <a:prstGeom prst="upDownArrow">
              <a:avLst>
                <a:gd name="adj1" fmla="val 61159"/>
                <a:gd name="adj2" fmla="val 38840"/>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5" name="上下箭头 164"/>
            <p:cNvSpPr/>
            <p:nvPr>
              <p:custDataLst>
                <p:tags r:id="rId118"/>
              </p:custDataLst>
            </p:nvPr>
          </p:nvSpPr>
          <p:spPr>
            <a:xfrm>
              <a:off x="5355" y="8969"/>
              <a:ext cx="349" cy="418"/>
            </a:xfrm>
            <a:prstGeom prst="upDownArrow">
              <a:avLst>
                <a:gd name="adj1" fmla="val 61159"/>
                <a:gd name="adj2" fmla="val 38840"/>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6" name="上下箭头 165"/>
            <p:cNvSpPr/>
            <p:nvPr>
              <p:custDataLst>
                <p:tags r:id="rId119"/>
              </p:custDataLst>
            </p:nvPr>
          </p:nvSpPr>
          <p:spPr>
            <a:xfrm>
              <a:off x="6657" y="8969"/>
              <a:ext cx="349" cy="418"/>
            </a:xfrm>
            <a:prstGeom prst="upDownArrow">
              <a:avLst>
                <a:gd name="adj1" fmla="val 61159"/>
                <a:gd name="adj2" fmla="val 38840"/>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7" name="上下箭头 166"/>
            <p:cNvSpPr/>
            <p:nvPr>
              <p:custDataLst>
                <p:tags r:id="rId120"/>
              </p:custDataLst>
            </p:nvPr>
          </p:nvSpPr>
          <p:spPr>
            <a:xfrm>
              <a:off x="7959" y="8969"/>
              <a:ext cx="349" cy="418"/>
            </a:xfrm>
            <a:prstGeom prst="upDownArrow">
              <a:avLst>
                <a:gd name="adj1" fmla="val 61159"/>
                <a:gd name="adj2" fmla="val 38840"/>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8" name="文本框 167"/>
            <p:cNvSpPr txBox="1"/>
            <p:nvPr>
              <p:custDataLst>
                <p:tags r:id="rId121"/>
              </p:custDataLst>
            </p:nvPr>
          </p:nvSpPr>
          <p:spPr>
            <a:xfrm>
              <a:off x="1130" y="9606"/>
              <a:ext cx="987"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SWP</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169" name="文本框 168"/>
            <p:cNvSpPr txBox="1"/>
            <p:nvPr>
              <p:custDataLst>
                <p:tags r:id="rId122"/>
              </p:custDataLst>
            </p:nvPr>
          </p:nvSpPr>
          <p:spPr>
            <a:xfrm>
              <a:off x="2432" y="9606"/>
              <a:ext cx="987"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USI x 3</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170" name="文本框 169"/>
            <p:cNvSpPr txBox="1"/>
            <p:nvPr>
              <p:custDataLst>
                <p:tags r:id="rId123"/>
              </p:custDataLst>
            </p:nvPr>
          </p:nvSpPr>
          <p:spPr>
            <a:xfrm>
              <a:off x="3734" y="9606"/>
              <a:ext cx="987"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I2</a:t>
              </a:r>
              <a:r>
                <a:rPr lang="en-US" altLang="zh-CN" sz="900" b="1">
                  <a:solidFill>
                    <a:schemeClr val="bg1"/>
                  </a:solidFill>
                  <a:latin typeface="Akzidenz-Grotesk Pro Bold" panose="02000803050000020004" charset="0"/>
                  <a:cs typeface="Akzidenz-Grotesk Pro Bold" panose="02000803050000020004" charset="0"/>
                </a:rPr>
                <a:t>C</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171" name="文本框 170"/>
            <p:cNvSpPr txBox="1"/>
            <p:nvPr>
              <p:custDataLst>
                <p:tags r:id="rId124"/>
              </p:custDataLst>
            </p:nvPr>
          </p:nvSpPr>
          <p:spPr>
            <a:xfrm>
              <a:off x="5036" y="9606"/>
              <a:ext cx="987"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SCI x 2</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172" name="文本框 171"/>
            <p:cNvSpPr txBox="1"/>
            <p:nvPr>
              <p:custDataLst>
                <p:tags r:id="rId125"/>
              </p:custDataLst>
            </p:nvPr>
          </p:nvSpPr>
          <p:spPr>
            <a:xfrm>
              <a:off x="6338" y="9607"/>
              <a:ext cx="987"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EPORT</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173" name="文本框 172"/>
            <p:cNvSpPr txBox="1"/>
            <p:nvPr>
              <p:custDataLst>
                <p:tags r:id="rId126"/>
              </p:custDataLst>
            </p:nvPr>
          </p:nvSpPr>
          <p:spPr>
            <a:xfrm>
              <a:off x="7640" y="9607"/>
              <a:ext cx="987"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SPI </a:t>
              </a:r>
              <a:r>
                <a:rPr lang="en-US" altLang="zh-CN" sz="900" b="1">
                  <a:solidFill>
                    <a:schemeClr val="bg1"/>
                  </a:solidFill>
                  <a:latin typeface="Akzidenz-Grotesk Pro Bold" panose="02000803050000020004" charset="0"/>
                  <a:cs typeface="Akzidenz-Grotesk Pro Bold" panose="02000803050000020004" charset="0"/>
                </a:rPr>
                <a:t>x 3</a:t>
              </a:r>
              <a:endParaRPr lang="en-US" altLang="zh-CN" sz="900" b="1">
                <a:solidFill>
                  <a:schemeClr val="bg1"/>
                </a:solidFill>
                <a:latin typeface="Akzidenz-Grotesk Pro Bold" panose="02000803050000020004" charset="0"/>
                <a:cs typeface="Akzidenz-Grotesk Pro Bold" panose="02000803050000020004" charset="0"/>
              </a:endParaRPr>
            </a:p>
          </p:txBody>
        </p:sp>
        <p:sp>
          <p:nvSpPr>
            <p:cNvPr id="174" name="文本框 173"/>
            <p:cNvSpPr txBox="1"/>
            <p:nvPr>
              <p:custDataLst>
                <p:tags r:id="rId127"/>
              </p:custDataLst>
            </p:nvPr>
          </p:nvSpPr>
          <p:spPr>
            <a:xfrm>
              <a:off x="7085" y="6273"/>
              <a:ext cx="1746" cy="355"/>
            </a:xfrm>
            <a:prstGeom prst="rect">
              <a:avLst/>
            </a:prstGeom>
            <a:noFill/>
          </p:spPr>
          <p:txBody>
            <a:bodyPr wrap="square" rtlCol="0">
              <a:noAutofit/>
            </a:bodyPr>
            <a:p>
              <a:pPr algn="r"/>
              <a:r>
                <a:rPr lang="en-US" altLang="zh-CN" sz="900" b="1">
                  <a:solidFill>
                    <a:schemeClr val="bg1"/>
                  </a:solidFill>
                  <a:latin typeface="Akzidenz-Grotesk Pro Bold" panose="02000803050000020004" charset="0"/>
                  <a:cs typeface="Akzidenz-Grotesk Pro Bold" panose="02000803050000020004" charset="0"/>
                </a:rPr>
                <a:t>APB/IPS BUS</a:t>
              </a:r>
              <a:endParaRPr lang="en-US" altLang="zh-CN" sz="900" b="1">
                <a:solidFill>
                  <a:schemeClr val="bg1"/>
                </a:solidFill>
                <a:latin typeface="Akzidenz-Grotesk Pro Bold" panose="02000803050000020004" charset="0"/>
                <a:cs typeface="Akzidenz-Grotesk Pro Bold" panose="02000803050000020004" charset="0"/>
              </a:endParaRPr>
            </a:p>
            <a:p>
              <a:pPr algn="r"/>
              <a:endParaRPr lang="zh-CN" altLang="en-US" sz="900" b="1">
                <a:solidFill>
                  <a:schemeClr val="bg1"/>
                </a:solidFill>
                <a:latin typeface="Akzidenz-Grotesk Pro Bold" panose="02000803050000020004" charset="0"/>
                <a:cs typeface="Akzidenz-Grotesk Pro Bold" panose="02000803050000020004" charset="0"/>
              </a:endParaRPr>
            </a:p>
          </p:txBody>
        </p:sp>
        <p:sp>
          <p:nvSpPr>
            <p:cNvPr id="175" name="文本框 174"/>
            <p:cNvSpPr txBox="1"/>
            <p:nvPr>
              <p:custDataLst>
                <p:tags r:id="rId128"/>
              </p:custDataLst>
            </p:nvPr>
          </p:nvSpPr>
          <p:spPr>
            <a:xfrm>
              <a:off x="2633" y="3279"/>
              <a:ext cx="1746" cy="355"/>
            </a:xfrm>
            <a:prstGeom prst="rect">
              <a:avLst/>
            </a:prstGeom>
            <a:noFill/>
          </p:spPr>
          <p:txBody>
            <a:bodyPr wrap="square" rtlCol="0">
              <a:noAutofit/>
            </a:bodyPr>
            <a:p>
              <a:pPr algn="ctr"/>
              <a:r>
                <a:rPr lang="en-US" altLang="zh-CN" sz="900" b="1">
                  <a:solidFill>
                    <a:schemeClr val="bg1"/>
                  </a:solidFill>
                  <a:latin typeface="Akzidenz-Grotesk Pro Bold" panose="02000803050000020004" charset="0"/>
                  <a:cs typeface="Akzidenz-Grotesk Pro Bold" panose="02000803050000020004" charset="0"/>
                </a:rPr>
                <a:t>AHB Matrix</a:t>
              </a:r>
              <a:endParaRPr lang="zh-CN" altLang="en-US" sz="900" b="1">
                <a:solidFill>
                  <a:schemeClr val="bg1"/>
                </a:solidFill>
                <a:latin typeface="Akzidenz-Grotesk Pro Bold" panose="02000803050000020004" charset="0"/>
                <a:cs typeface="Akzidenz-Grotesk Pro Bold" panose="02000803050000020004" charset="0"/>
              </a:endParaRPr>
            </a:p>
          </p:txBody>
        </p:sp>
        <p:sp>
          <p:nvSpPr>
            <p:cNvPr id="69" name="椭圆 68"/>
            <p:cNvSpPr/>
            <p:nvPr>
              <p:custDataLst>
                <p:tags r:id="rId129"/>
              </p:custDataLst>
            </p:nvPr>
          </p:nvSpPr>
          <p:spPr>
            <a:xfrm>
              <a:off x="14754" y="4235"/>
              <a:ext cx="2665" cy="2675"/>
            </a:xfrm>
            <a:prstGeom prst="ellipse">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600">
                  <a:latin typeface="Akzidenz-Grotesk Pro Bold" panose="02000803050000020004" charset="0"/>
                  <a:cs typeface="Akzidenz-Grotesk Pro Bold" panose="02000803050000020004" charset="0"/>
                </a:rPr>
                <a:t>Security Chip</a:t>
              </a:r>
              <a:endParaRPr lang="en-US" altLang="zh-CN" sz="1600">
                <a:latin typeface="Akzidenz-Grotesk Pro Bold" panose="02000803050000020004" charset="0"/>
                <a:cs typeface="Akzidenz-Grotesk Pro Bold" panose="02000803050000020004" charset="0"/>
              </a:endParaRPr>
            </a:p>
          </p:txBody>
        </p:sp>
        <p:sp>
          <p:nvSpPr>
            <p:cNvPr id="70" name="文本框 69"/>
            <p:cNvSpPr txBox="1"/>
            <p:nvPr>
              <p:custDataLst>
                <p:tags r:id="rId130"/>
              </p:custDataLst>
            </p:nvPr>
          </p:nvSpPr>
          <p:spPr>
            <a:xfrm>
              <a:off x="13171" y="5211"/>
              <a:ext cx="1469" cy="725"/>
            </a:xfrm>
            <a:prstGeom prst="rect">
              <a:avLst/>
            </a:prstGeom>
            <a:noFill/>
          </p:spPr>
          <p:txBody>
            <a:bodyPr wrap="square" rtlCol="0">
              <a:spAutoFit/>
            </a:bodyPr>
            <a:p>
              <a:r>
                <a:rPr lang="en-US" altLang="zh-CN" sz="1200">
                  <a:solidFill>
                    <a:schemeClr val="bg1"/>
                  </a:solidFill>
                  <a:latin typeface="Akzidenz-Grotesk Pro Bold" panose="02000803050000020004" charset="0"/>
                  <a:cs typeface="Akzidenz-Grotesk Pro Bold" panose="02000803050000020004" charset="0"/>
                </a:rPr>
                <a:t>P</a:t>
              </a:r>
              <a:r>
                <a:rPr lang="zh-CN" altLang="en-US" sz="1200">
                  <a:solidFill>
                    <a:schemeClr val="bg1"/>
                  </a:solidFill>
                  <a:latin typeface="Akzidenz-Grotesk Pro Bold" panose="02000803050000020004" charset="0"/>
                  <a:cs typeface="Akzidenz-Grotesk Pro Bold" panose="02000803050000020004" charset="0"/>
                </a:rPr>
                <a:t>rocessor </a:t>
              </a:r>
              <a:r>
                <a:rPr lang="en-US" altLang="zh-CN" sz="1200">
                  <a:solidFill>
                    <a:schemeClr val="bg1"/>
                  </a:solidFill>
                  <a:latin typeface="Akzidenz-Grotesk Pro Bold" panose="02000803050000020004" charset="0"/>
                  <a:cs typeface="Akzidenz-Grotesk Pro Bold" panose="02000803050000020004" charset="0"/>
                </a:rPr>
                <a:t>S</a:t>
              </a:r>
              <a:r>
                <a:rPr lang="zh-CN" altLang="en-US" sz="1200">
                  <a:solidFill>
                    <a:schemeClr val="bg1"/>
                  </a:solidFill>
                  <a:latin typeface="Akzidenz-Grotesk Pro Bold" panose="02000803050000020004" charset="0"/>
                  <a:cs typeface="Akzidenz-Grotesk Pro Bold" panose="02000803050000020004" charset="0"/>
                </a:rPr>
                <a:t>ystem</a:t>
              </a:r>
              <a:endParaRPr lang="zh-CN" altLang="en-US" sz="1200">
                <a:solidFill>
                  <a:schemeClr val="bg1"/>
                </a:solidFill>
                <a:latin typeface="Akzidenz-Grotesk Pro Bold" panose="02000803050000020004" charset="0"/>
                <a:cs typeface="Akzidenz-Grotesk Pro Bold" panose="02000803050000020004" charset="0"/>
              </a:endParaRPr>
            </a:p>
          </p:txBody>
        </p:sp>
        <p:sp>
          <p:nvSpPr>
            <p:cNvPr id="71" name="文本框 70"/>
            <p:cNvSpPr txBox="1"/>
            <p:nvPr>
              <p:custDataLst>
                <p:tags r:id="rId131"/>
              </p:custDataLst>
            </p:nvPr>
          </p:nvSpPr>
          <p:spPr>
            <a:xfrm>
              <a:off x="15036" y="7124"/>
              <a:ext cx="2278" cy="725"/>
            </a:xfrm>
            <a:prstGeom prst="rect">
              <a:avLst/>
            </a:prstGeom>
            <a:noFill/>
          </p:spPr>
          <p:txBody>
            <a:bodyPr wrap="square" rtlCol="0">
              <a:spAutoFit/>
            </a:bodyPr>
            <a:p>
              <a:pPr lvl="0" algn="l">
                <a:buClrTx/>
                <a:buSzTx/>
                <a:buFontTx/>
              </a:pPr>
              <a:r>
                <a:rPr lang="en-US" altLang="zh-CN" sz="1200">
                  <a:solidFill>
                    <a:schemeClr val="bg1"/>
                  </a:solidFill>
                  <a:latin typeface="Akzidenz-Grotesk Pro Bold" panose="02000803050000020004" charset="0"/>
                  <a:cs typeface="Akzidenz-Grotesk Pro Bold" panose="02000803050000020004" charset="0"/>
                  <a:sym typeface="+mn-ea"/>
                </a:rPr>
                <a:t>Communication</a:t>
              </a:r>
              <a:endParaRPr lang="en-US" altLang="zh-CN" sz="1200">
                <a:solidFill>
                  <a:schemeClr val="bg1"/>
                </a:solidFill>
                <a:latin typeface="Akzidenz-Grotesk Pro Bold" panose="02000803050000020004" charset="0"/>
                <a:cs typeface="Akzidenz-Grotesk Pro Bold" panose="02000803050000020004" charset="0"/>
                <a:sym typeface="+mn-ea"/>
              </a:endParaRPr>
            </a:p>
            <a:p>
              <a:pPr lvl="0" algn="l">
                <a:buClrTx/>
                <a:buSzTx/>
                <a:buFontTx/>
              </a:pPr>
              <a:r>
                <a:rPr lang="en-US" altLang="zh-CN" sz="1200">
                  <a:solidFill>
                    <a:schemeClr val="bg1"/>
                  </a:solidFill>
                  <a:latin typeface="Akzidenz-Grotesk Pro Bold" panose="02000803050000020004" charset="0"/>
                  <a:cs typeface="Akzidenz-Grotesk Pro Bold" panose="02000803050000020004" charset="0"/>
                  <a:sym typeface="+mn-ea"/>
                </a:rPr>
                <a:t>Port</a:t>
              </a:r>
              <a:endParaRPr lang="en-US" altLang="zh-CN" sz="1200">
                <a:solidFill>
                  <a:schemeClr val="bg1"/>
                </a:solidFill>
                <a:latin typeface="Akzidenz-Grotesk Pro Bold" panose="02000803050000020004" charset="0"/>
                <a:cs typeface="Akzidenz-Grotesk Pro Bold" panose="02000803050000020004" charset="0"/>
                <a:sym typeface="+mn-ea"/>
              </a:endParaRPr>
            </a:p>
          </p:txBody>
        </p:sp>
        <p:sp>
          <p:nvSpPr>
            <p:cNvPr id="72" name="文本框 71"/>
            <p:cNvSpPr txBox="1"/>
            <p:nvPr>
              <p:custDataLst>
                <p:tags r:id="rId132"/>
              </p:custDataLst>
            </p:nvPr>
          </p:nvSpPr>
          <p:spPr>
            <a:xfrm>
              <a:off x="17606" y="5356"/>
              <a:ext cx="1312" cy="434"/>
            </a:xfrm>
            <a:prstGeom prst="rect">
              <a:avLst/>
            </a:prstGeom>
            <a:noFill/>
          </p:spPr>
          <p:txBody>
            <a:bodyPr wrap="square" rtlCol="0">
              <a:spAutoFit/>
            </a:bodyPr>
            <a:p>
              <a:r>
                <a:rPr lang="en-US" altLang="zh-CN" sz="1200">
                  <a:solidFill>
                    <a:schemeClr val="bg1"/>
                  </a:solidFill>
                  <a:latin typeface="Akzidenz-Grotesk Pro Bold" panose="02000803050000020004" charset="0"/>
                  <a:cs typeface="Akzidenz-Grotesk Pro Bold" panose="02000803050000020004" charset="0"/>
                </a:rPr>
                <a:t>S</a:t>
              </a:r>
              <a:r>
                <a:rPr lang="zh-CN" altLang="en-US" sz="1200">
                  <a:solidFill>
                    <a:schemeClr val="bg1"/>
                  </a:solidFill>
                  <a:latin typeface="Akzidenz-Grotesk Pro Bold" panose="02000803050000020004" charset="0"/>
                  <a:cs typeface="Akzidenz-Grotesk Pro Bold" panose="02000803050000020004" charset="0"/>
                </a:rPr>
                <a:t>torage </a:t>
              </a:r>
              <a:endParaRPr lang="zh-CN" altLang="en-US" sz="1200">
                <a:solidFill>
                  <a:schemeClr val="bg1"/>
                </a:solidFill>
                <a:latin typeface="Akzidenz-Grotesk Pro Bold" panose="02000803050000020004" charset="0"/>
                <a:cs typeface="Akzidenz-Grotesk Pro Bold" panose="02000803050000020004" charset="0"/>
              </a:endParaRPr>
            </a:p>
          </p:txBody>
        </p:sp>
        <p:sp>
          <p:nvSpPr>
            <p:cNvPr id="74" name="文本框 73"/>
            <p:cNvSpPr txBox="1"/>
            <p:nvPr>
              <p:custDataLst>
                <p:tags r:id="rId133"/>
              </p:custDataLst>
            </p:nvPr>
          </p:nvSpPr>
          <p:spPr>
            <a:xfrm>
              <a:off x="15214" y="3308"/>
              <a:ext cx="1924" cy="725"/>
            </a:xfrm>
            <a:prstGeom prst="rect">
              <a:avLst/>
            </a:prstGeom>
            <a:noFill/>
          </p:spPr>
          <p:txBody>
            <a:bodyPr wrap="square" rtlCol="0">
              <a:spAutoFit/>
            </a:bodyPr>
            <a:p>
              <a:pPr indent="0" fontAlgn="auto">
                <a:lnSpc>
                  <a:spcPts val="1440"/>
                </a:lnSpc>
                <a:spcBef>
                  <a:spcPts val="0"/>
                </a:spcBef>
                <a:buFont typeface="Wingdings" panose="05000000000000000000" pitchFamily="2" charset="2"/>
                <a:buNone/>
              </a:pPr>
              <a:r>
                <a:rPr lang="en-US" altLang="zh-CN" sz="1200" dirty="0">
                  <a:solidFill>
                    <a:schemeClr val="bg1"/>
                  </a:solidFill>
                  <a:latin typeface="Akzidenz-Grotesk Pro Bold" panose="02000803050000020004" charset="0"/>
                  <a:ea typeface="微软雅黑" panose="020B0503020204020204" charset="-122"/>
                  <a:cs typeface="Akzidenz-Grotesk Pro Bold" panose="02000803050000020004" charset="0"/>
                  <a:sym typeface="+mn-ea"/>
                </a:rPr>
                <a:t>S</a:t>
              </a:r>
              <a:r>
                <a:rPr lang="zh-CN" altLang="en-US" sz="1200" dirty="0">
                  <a:solidFill>
                    <a:schemeClr val="bg1"/>
                  </a:solidFill>
                  <a:latin typeface="Akzidenz-Grotesk Pro Bold" panose="02000803050000020004" charset="0"/>
                  <a:ea typeface="微软雅黑" panose="020B0503020204020204" charset="-122"/>
                  <a:cs typeface="Akzidenz-Grotesk Pro Bold" panose="02000803050000020004" charset="0"/>
                  <a:sym typeface="+mn-ea"/>
                </a:rPr>
                <a:t>ecurity</a:t>
              </a:r>
              <a:endParaRPr lang="zh-CN" altLang="en-US" sz="1200" dirty="0">
                <a:solidFill>
                  <a:schemeClr val="bg1"/>
                </a:solidFill>
                <a:latin typeface="Akzidenz-Grotesk Pro Bold" panose="02000803050000020004" charset="0"/>
                <a:ea typeface="微软雅黑" panose="020B0503020204020204" charset="-122"/>
                <a:cs typeface="Akzidenz-Grotesk Pro Bold" panose="02000803050000020004" charset="0"/>
                <a:sym typeface="+mn-ea"/>
              </a:endParaRPr>
            </a:p>
            <a:p>
              <a:pPr indent="0" fontAlgn="auto">
                <a:lnSpc>
                  <a:spcPts val="1440"/>
                </a:lnSpc>
                <a:spcBef>
                  <a:spcPts val="0"/>
                </a:spcBef>
                <a:buFont typeface="Wingdings" panose="05000000000000000000" pitchFamily="2" charset="2"/>
                <a:buNone/>
              </a:pPr>
              <a:r>
                <a:rPr lang="en-US" altLang="zh-CN" sz="1200">
                  <a:solidFill>
                    <a:schemeClr val="bg1"/>
                  </a:solidFill>
                  <a:latin typeface="Akzidenz-Grotesk Pro Bold" panose="02000803050000020004" charset="0"/>
                  <a:cs typeface="Akzidenz-Grotesk Pro Bold" panose="02000803050000020004" charset="0"/>
                  <a:sym typeface="+mn-ea"/>
                </a:rPr>
                <a:t>Components</a:t>
              </a:r>
              <a:endParaRPr lang="zh-CN" altLang="en-US" sz="1200" dirty="0">
                <a:solidFill>
                  <a:schemeClr val="bg1"/>
                </a:solidFill>
                <a:latin typeface="Akzidenz-Grotesk Pro Bold" panose="02000803050000020004" charset="0"/>
                <a:ea typeface="微软雅黑" panose="020B0503020204020204" charset="-122"/>
                <a:cs typeface="Akzidenz-Grotesk Pro Bold" panose="02000803050000020004" charset="0"/>
                <a:sym typeface="+mn-ea"/>
              </a:endParaRPr>
            </a:p>
          </p:txBody>
        </p:sp>
      </p:grpSp>
      <p:grpSp>
        <p:nvGrpSpPr>
          <p:cNvPr id="79" name="组合 78"/>
          <p:cNvGrpSpPr/>
          <p:nvPr/>
        </p:nvGrpSpPr>
        <p:grpSpPr>
          <a:xfrm>
            <a:off x="10208260" y="654685"/>
            <a:ext cx="1704340" cy="521970"/>
            <a:chOff x="15494" y="712"/>
            <a:chExt cx="2684" cy="822"/>
          </a:xfrm>
        </p:grpSpPr>
        <p:pic>
          <p:nvPicPr>
            <p:cNvPr id="84" name="图片 83" descr="PV"/>
            <p:cNvPicPr>
              <a:picLocks noChangeAspect="1"/>
            </p:cNvPicPr>
            <p:nvPr>
              <p:custDataLst>
                <p:tags r:id="rId134"/>
              </p:custDataLst>
            </p:nvPr>
          </p:nvPicPr>
          <p:blipFill>
            <a:blip r:embed="rId135"/>
            <a:stretch>
              <a:fillRect/>
            </a:stretch>
          </p:blipFill>
          <p:spPr>
            <a:xfrm>
              <a:off x="15494" y="785"/>
              <a:ext cx="795" cy="676"/>
            </a:xfrm>
            <a:prstGeom prst="rect">
              <a:avLst/>
            </a:prstGeom>
          </p:spPr>
        </p:pic>
        <p:sp>
          <p:nvSpPr>
            <p:cNvPr id="85" name="文本框 84"/>
            <p:cNvSpPr txBox="1"/>
            <p:nvPr>
              <p:custDataLst>
                <p:tags r:id="rId136"/>
              </p:custDataLst>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sp>
        <p:nvSpPr>
          <p:cNvPr id="116" name="矩形 115"/>
          <p:cNvSpPr/>
          <p:nvPr>
            <p:custDataLst>
              <p:tags r:id="rId137"/>
            </p:custDataLst>
          </p:nvPr>
        </p:nvSpPr>
        <p:spPr>
          <a:xfrm flipV="1">
            <a:off x="589280" y="1111250"/>
            <a:ext cx="2160000" cy="36000"/>
          </a:xfrm>
          <a:prstGeom prst="rect">
            <a:avLst/>
          </a:prstGeom>
          <a:gradFill>
            <a:gsLst>
              <a:gs pos="0">
                <a:srgbClr val="66E3DF"/>
              </a:gs>
              <a:gs pos="100000">
                <a:srgbClr val="0040FF"/>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0" scaled="0"/>
              </a:gra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0E172A">
                <a:lumMod val="83000"/>
              </a:srgbClr>
            </a:gs>
            <a:gs pos="100000">
              <a:srgbClr val="14233A"/>
            </a:gs>
          </a:gsLst>
          <a:lin ang="4800000" scaled="0"/>
        </a:gradFill>
        <a:effectLst/>
      </p:bgPr>
    </p:bg>
    <p:spTree>
      <p:nvGrpSpPr>
        <p:cNvPr id="1" name=""/>
        <p:cNvGrpSpPr/>
        <p:nvPr/>
      </p:nvGrpSpPr>
      <p:grpSpPr>
        <a:xfrm>
          <a:off x="0" y="0"/>
          <a:ext cx="0" cy="0"/>
          <a:chOff x="0" y="0"/>
          <a:chExt cx="0" cy="0"/>
        </a:xfrm>
      </p:grpSpPr>
      <p:sp>
        <p:nvSpPr>
          <p:cNvPr id="12" name="标题 1"/>
          <p:cNvSpPr txBox="1"/>
          <p:nvPr>
            <p:custDataLst>
              <p:tags r:id="rId1"/>
            </p:custDataLst>
          </p:nvPr>
        </p:nvSpPr>
        <p:spPr>
          <a:xfrm>
            <a:off x="433070" y="655955"/>
            <a:ext cx="11066145" cy="498475"/>
          </a:xfrm>
          <a:prstGeom prst="rect">
            <a:avLst/>
          </a:prstGeom>
          <a:noFill/>
        </p:spPr>
        <p:txBody>
          <a:bodyPr vert="horz" wrap="square" lIns="91440" tIns="45720" rIns="91440" bIns="45720" rtlCol="0" anchor="t" anchorCtr="0">
            <a:noAutofit/>
          </a:bodyPr>
          <a:lstStyle>
            <a:lvl1pPr marL="0" marR="0" algn="l" defTabSz="914400" rtl="0" eaLnBrk="1" fontAlgn="auto" latinLnBrk="0" hangingPunct="1">
              <a:lnSpc>
                <a:spcPct val="100000"/>
              </a:lnSpc>
              <a:spcBef>
                <a:spcPct val="0"/>
              </a:spcBef>
              <a:buNone/>
              <a:defRPr kumimoji="0" lang="zh-CN" altLang="en-US" sz="72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lgn="l">
              <a:buClrTx/>
              <a:buSzTx/>
              <a:buFontTx/>
            </a:pPr>
            <a:r>
              <a:rPr lang="en-US" altLang="zh-CN" sz="3200" spc="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rPr>
              <a:t>Polkadot Wallet</a:t>
            </a:r>
            <a:endParaRPr lang="en-US" altLang="zh-CN" sz="3200" spc="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endParaRPr>
          </a:p>
        </p:txBody>
      </p:sp>
      <p:grpSp>
        <p:nvGrpSpPr>
          <p:cNvPr id="123" name="组合 122"/>
          <p:cNvGrpSpPr/>
          <p:nvPr/>
        </p:nvGrpSpPr>
        <p:grpSpPr>
          <a:xfrm>
            <a:off x="629285" y="1715135"/>
            <a:ext cx="9578693" cy="4271010"/>
            <a:chOff x="991" y="2421"/>
            <a:chExt cx="12083" cy="6726"/>
          </a:xfrm>
        </p:grpSpPr>
        <p:grpSp>
          <p:nvGrpSpPr>
            <p:cNvPr id="144" name="组合 143"/>
            <p:cNvGrpSpPr/>
            <p:nvPr/>
          </p:nvGrpSpPr>
          <p:grpSpPr>
            <a:xfrm>
              <a:off x="991" y="5313"/>
              <a:ext cx="2505" cy="972"/>
              <a:chOff x="1701" y="4751"/>
              <a:chExt cx="2505" cy="972"/>
            </a:xfrm>
          </p:grpSpPr>
          <p:sp>
            <p:nvSpPr>
              <p:cNvPr id="2" name="圆角矩形 1"/>
              <p:cNvSpPr/>
              <p:nvPr>
                <p:custDataLst>
                  <p:tags r:id="rId2"/>
                </p:custDataLst>
              </p:nvPr>
            </p:nvSpPr>
            <p:spPr>
              <a:xfrm>
                <a:off x="1701" y="4751"/>
                <a:ext cx="2505" cy="972"/>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3" name="文本框 2"/>
              <p:cNvSpPr txBox="1"/>
              <p:nvPr>
                <p:custDataLst>
                  <p:tags r:id="rId3"/>
                </p:custDataLst>
              </p:nvPr>
            </p:nvSpPr>
            <p:spPr>
              <a:xfrm>
                <a:off x="2228" y="4914"/>
                <a:ext cx="1618" cy="526"/>
              </a:xfrm>
              <a:prstGeom prst="rect">
                <a:avLst/>
              </a:prstGeom>
              <a:noFill/>
            </p:spPr>
            <p:txBody>
              <a:bodyPr wrap="square" rtlCol="0">
                <a:noAutofit/>
              </a:bodyPr>
              <a:p>
                <a:r>
                  <a:rPr lang="en-US" altLang="zh-CN" sz="2000" b="1">
                    <a:solidFill>
                      <a:schemeClr val="bg1"/>
                    </a:solidFill>
                    <a:uFillTx/>
                    <a:latin typeface="Yu Gothic UI Semibold" panose="020B0700000000000000" charset="-128"/>
                    <a:ea typeface="Yu Gothic UI Semibold" panose="020B0700000000000000" charset="-128"/>
                    <a:cs typeface="Akzidenz-Grotesk Pro Bold" panose="02000803050000020004" charset="0"/>
                  </a:rPr>
                  <a:t>Polkadot</a:t>
                </a:r>
                <a:endParaRPr lang="en-US" altLang="zh-CN" sz="1600" b="1">
                  <a:solidFill>
                    <a:schemeClr val="bg1"/>
                  </a:solidFill>
                  <a:uFillTx/>
                  <a:latin typeface="Yu Gothic UI Semibold" panose="020B0700000000000000" charset="-128"/>
                  <a:ea typeface="Yu Gothic UI Semibold" panose="020B0700000000000000" charset="-128"/>
                  <a:cs typeface="Akzidenz-Grotesk Pro Bold" panose="02000803050000020004" charset="0"/>
                </a:endParaRPr>
              </a:p>
            </p:txBody>
          </p:sp>
        </p:grpSp>
        <p:grpSp>
          <p:nvGrpSpPr>
            <p:cNvPr id="143" name="组合 142"/>
            <p:cNvGrpSpPr/>
            <p:nvPr/>
          </p:nvGrpSpPr>
          <p:grpSpPr>
            <a:xfrm rot="0">
              <a:off x="4748" y="2421"/>
              <a:ext cx="2505" cy="972"/>
              <a:chOff x="5458" y="2371"/>
              <a:chExt cx="2505" cy="972"/>
            </a:xfrm>
          </p:grpSpPr>
          <p:sp>
            <p:nvSpPr>
              <p:cNvPr id="4" name="圆角矩形 3"/>
              <p:cNvSpPr/>
              <p:nvPr>
                <p:custDataLst>
                  <p:tags r:id="rId4"/>
                </p:custDataLst>
              </p:nvPr>
            </p:nvSpPr>
            <p:spPr>
              <a:xfrm>
                <a:off x="5458" y="2371"/>
                <a:ext cx="2505" cy="972"/>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6" name="文本框 5"/>
              <p:cNvSpPr txBox="1"/>
              <p:nvPr>
                <p:custDataLst>
                  <p:tags r:id="rId5"/>
                </p:custDataLst>
              </p:nvPr>
            </p:nvSpPr>
            <p:spPr>
              <a:xfrm>
                <a:off x="5629" y="2534"/>
                <a:ext cx="2164" cy="526"/>
              </a:xfrm>
              <a:prstGeom prst="rect">
                <a:avLst/>
              </a:prstGeom>
              <a:noFill/>
            </p:spPr>
            <p:txBody>
              <a:bodyPr wrap="square" rtlCol="0">
                <a:noAutofit/>
              </a:bodyPr>
              <a:p>
                <a:pPr algn="ctr"/>
                <a:r>
                  <a:rPr lang="en-US" altLang="zh-CN" sz="2000" b="1">
                    <a:solidFill>
                      <a:schemeClr val="bg1"/>
                    </a:solidFill>
                    <a:uFillTx/>
                    <a:latin typeface="Akzidenz-Grotesk Pro Regular" panose="02000503030000020003" charset="0"/>
                    <a:ea typeface="Yu Gothic UI Semibold" panose="020B0700000000000000" charset="-128"/>
                    <a:cs typeface="Akzidenz-Grotesk Pro Regular" panose="02000503030000020003" charset="0"/>
                  </a:rPr>
                  <a:t>Create Wallet</a:t>
                </a:r>
                <a:endParaRPr lang="en-US" altLang="zh-CN" sz="2000" b="1">
                  <a:solidFill>
                    <a:schemeClr val="bg1"/>
                  </a:solidFill>
                  <a:uFillTx/>
                  <a:latin typeface="Akzidenz-Grotesk Pro Regular" panose="02000503030000020003" charset="0"/>
                  <a:ea typeface="Yu Gothic UI Semibold" panose="020B0700000000000000" charset="-128"/>
                  <a:cs typeface="Akzidenz-Grotesk Pro Regular" panose="02000503030000020003" charset="0"/>
                </a:endParaRPr>
              </a:p>
            </p:txBody>
          </p:sp>
        </p:grpSp>
        <p:grpSp>
          <p:nvGrpSpPr>
            <p:cNvPr id="142" name="组合 141"/>
            <p:cNvGrpSpPr/>
            <p:nvPr/>
          </p:nvGrpSpPr>
          <p:grpSpPr>
            <a:xfrm rot="0">
              <a:off x="4748" y="4337"/>
              <a:ext cx="2505" cy="972"/>
              <a:chOff x="5458" y="3779"/>
              <a:chExt cx="2505" cy="972"/>
            </a:xfrm>
          </p:grpSpPr>
          <p:sp>
            <p:nvSpPr>
              <p:cNvPr id="75" name="圆角矩形 74"/>
              <p:cNvSpPr/>
              <p:nvPr>
                <p:custDataLst>
                  <p:tags r:id="rId6"/>
                </p:custDataLst>
              </p:nvPr>
            </p:nvSpPr>
            <p:spPr>
              <a:xfrm>
                <a:off x="5458" y="3779"/>
                <a:ext cx="2505" cy="972"/>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79" name="文本框 78"/>
              <p:cNvSpPr txBox="1"/>
              <p:nvPr>
                <p:custDataLst>
                  <p:tags r:id="rId7"/>
                </p:custDataLst>
              </p:nvPr>
            </p:nvSpPr>
            <p:spPr>
              <a:xfrm>
                <a:off x="5629" y="3962"/>
                <a:ext cx="2164" cy="526"/>
              </a:xfrm>
              <a:prstGeom prst="rect">
                <a:avLst/>
              </a:prstGeom>
              <a:noFill/>
            </p:spPr>
            <p:txBody>
              <a:bodyPr wrap="square" rtlCol="0">
                <a:noAutofit/>
              </a:bodyPr>
              <a:p>
                <a:pPr lvl="0" algn="ctr">
                  <a:buClrTx/>
                  <a:buSzTx/>
                  <a:buFontTx/>
                </a:pPr>
                <a:r>
                  <a:rPr lang="en-US" altLang="zh-CN" sz="2000" b="1">
                    <a:solidFill>
                      <a:schemeClr val="bg1"/>
                    </a:solidFill>
                    <a:uFillTx/>
                    <a:latin typeface="Akzidenz-Grotesk Pro Regular" panose="02000503030000020003" charset="0"/>
                    <a:ea typeface="Yu Gothic UI Semibold" panose="020B0700000000000000" charset="-128"/>
                    <a:cs typeface="Akzidenz-Grotesk Pro Regular" panose="02000503030000020003" charset="0"/>
                    <a:sym typeface="+mn-ea"/>
                  </a:rPr>
                  <a:t>Import </a:t>
                </a:r>
                <a:r>
                  <a:rPr lang="en-US" altLang="zh-CN" sz="2000" b="1">
                    <a:solidFill>
                      <a:schemeClr val="bg1"/>
                    </a:solidFill>
                    <a:uFillTx/>
                    <a:latin typeface="Akzidenz-Grotesk Pro Regular" panose="02000503030000020003" charset="0"/>
                    <a:ea typeface="Yu Gothic UI Semibold" panose="020B0700000000000000" charset="-128"/>
                    <a:cs typeface="Akzidenz-Grotesk Pro Regular" panose="02000503030000020003" charset="0"/>
                    <a:sym typeface="+mn-ea"/>
                  </a:rPr>
                  <a:t>Wallet</a:t>
                </a:r>
                <a:endParaRPr lang="en-US" altLang="zh-CN" sz="2000" b="1">
                  <a:solidFill>
                    <a:schemeClr val="bg1"/>
                  </a:solidFill>
                  <a:uFillTx/>
                  <a:latin typeface="Akzidenz-Grotesk Pro Regular" panose="02000503030000020003" charset="0"/>
                  <a:ea typeface="Yu Gothic UI Semibold" panose="020B0700000000000000" charset="-128"/>
                  <a:cs typeface="Akzidenz-Grotesk Pro Regular" panose="02000503030000020003" charset="0"/>
                  <a:sym typeface="+mn-ea"/>
                </a:endParaRPr>
              </a:p>
            </p:txBody>
          </p:sp>
        </p:grpSp>
        <p:grpSp>
          <p:nvGrpSpPr>
            <p:cNvPr id="141" name="组合 140"/>
            <p:cNvGrpSpPr/>
            <p:nvPr/>
          </p:nvGrpSpPr>
          <p:grpSpPr>
            <a:xfrm rot="0">
              <a:off x="4748" y="6257"/>
              <a:ext cx="2504" cy="972"/>
              <a:chOff x="5458" y="5187"/>
              <a:chExt cx="2504" cy="972"/>
            </a:xfrm>
          </p:grpSpPr>
          <p:sp>
            <p:nvSpPr>
              <p:cNvPr id="84" name="圆角矩形 83"/>
              <p:cNvSpPr/>
              <p:nvPr>
                <p:custDataLst>
                  <p:tags r:id="rId8"/>
                </p:custDataLst>
              </p:nvPr>
            </p:nvSpPr>
            <p:spPr>
              <a:xfrm>
                <a:off x="5458" y="5187"/>
                <a:ext cx="2505" cy="972"/>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85" name="文本框 84"/>
              <p:cNvSpPr txBox="1"/>
              <p:nvPr>
                <p:custDataLst>
                  <p:tags r:id="rId9"/>
                </p:custDataLst>
              </p:nvPr>
            </p:nvSpPr>
            <p:spPr>
              <a:xfrm>
                <a:off x="5629" y="5410"/>
                <a:ext cx="2164" cy="526"/>
              </a:xfrm>
              <a:prstGeom prst="rect">
                <a:avLst/>
              </a:prstGeom>
              <a:noFill/>
            </p:spPr>
            <p:txBody>
              <a:bodyPr wrap="square" rtlCol="0">
                <a:noAutofit/>
              </a:bodyPr>
              <a:p>
                <a:pPr lvl="0" algn="ctr">
                  <a:buClrTx/>
                  <a:buSzTx/>
                  <a:buFontTx/>
                </a:pPr>
                <a:r>
                  <a:rPr lang="en-US" altLang="zh-CN" sz="2000" b="1">
                    <a:solidFill>
                      <a:schemeClr val="bg1"/>
                    </a:solidFill>
                    <a:uFillTx/>
                    <a:latin typeface="Akzidenz-Grotesk Pro Regular" panose="02000503030000020003" charset="0"/>
                    <a:ea typeface="Yu Gothic UI Semibold" panose="020B0700000000000000" charset="-128"/>
                    <a:cs typeface="Akzidenz-Grotesk Pro Regular" panose="02000503030000020003" charset="0"/>
                    <a:sym typeface="+mn-ea"/>
                  </a:rPr>
                  <a:t>D</a:t>
                </a:r>
                <a:r>
                  <a:rPr lang="en-US" altLang="zh-CN" sz="2000" b="1">
                    <a:solidFill>
                      <a:schemeClr val="bg1"/>
                    </a:solidFill>
                    <a:uFillTx/>
                    <a:latin typeface="Akzidenz-Grotesk Pro Regular" panose="02000503030000020003" charset="0"/>
                    <a:ea typeface="Yu Gothic UI Semibold" panose="020B0700000000000000" charset="-128"/>
                    <a:cs typeface="Akzidenz-Grotesk Pro Regular" panose="02000503030000020003" charset="0"/>
                    <a:sym typeface="+mn-ea"/>
                  </a:rPr>
                  <a:t>App</a:t>
                </a:r>
                <a:endParaRPr lang="en-US" altLang="zh-CN" sz="2000" b="1">
                  <a:solidFill>
                    <a:schemeClr val="bg1"/>
                  </a:solidFill>
                  <a:uFillTx/>
                  <a:latin typeface="Akzidenz-Grotesk Pro Regular" panose="02000503030000020003" charset="0"/>
                  <a:ea typeface="Yu Gothic UI Semibold" panose="020B0700000000000000" charset="-128"/>
                  <a:cs typeface="Akzidenz-Grotesk Pro Regular" panose="02000503030000020003" charset="0"/>
                  <a:sym typeface="+mn-ea"/>
                </a:endParaRPr>
              </a:p>
            </p:txBody>
          </p:sp>
        </p:grpSp>
        <p:grpSp>
          <p:nvGrpSpPr>
            <p:cNvPr id="105" name="组合 104"/>
            <p:cNvGrpSpPr/>
            <p:nvPr/>
          </p:nvGrpSpPr>
          <p:grpSpPr>
            <a:xfrm rot="0">
              <a:off x="4748" y="8175"/>
              <a:ext cx="2504" cy="972"/>
              <a:chOff x="5458" y="6595"/>
              <a:chExt cx="2504" cy="972"/>
            </a:xfrm>
          </p:grpSpPr>
          <p:sp>
            <p:nvSpPr>
              <p:cNvPr id="86" name="圆角矩形 85"/>
              <p:cNvSpPr/>
              <p:nvPr>
                <p:custDataLst>
                  <p:tags r:id="rId10"/>
                </p:custDataLst>
              </p:nvPr>
            </p:nvSpPr>
            <p:spPr>
              <a:xfrm>
                <a:off x="5458" y="6595"/>
                <a:ext cx="2505" cy="972"/>
              </a:xfrm>
              <a:prstGeom prst="roundRect">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87" name="文本框 86"/>
              <p:cNvSpPr txBox="1"/>
              <p:nvPr>
                <p:custDataLst>
                  <p:tags r:id="rId11"/>
                </p:custDataLst>
              </p:nvPr>
            </p:nvSpPr>
            <p:spPr>
              <a:xfrm>
                <a:off x="5629" y="6818"/>
                <a:ext cx="2164" cy="526"/>
              </a:xfrm>
              <a:prstGeom prst="rect">
                <a:avLst/>
              </a:prstGeom>
              <a:noFill/>
            </p:spPr>
            <p:txBody>
              <a:bodyPr wrap="square" rtlCol="0">
                <a:noAutofit/>
              </a:bodyPr>
              <a:p>
                <a:pPr lvl="0" algn="ctr">
                  <a:buClrTx/>
                  <a:buSzTx/>
                  <a:buFontTx/>
                </a:pPr>
                <a:r>
                  <a:rPr lang="en-US" altLang="zh-CN" sz="2000" b="1">
                    <a:solidFill>
                      <a:schemeClr val="bg1"/>
                    </a:solidFill>
                    <a:uFillTx/>
                    <a:latin typeface="Akzidenz-Grotesk Pro Regular" panose="02000503030000020003" charset="0"/>
                    <a:ea typeface="Yu Gothic UI Semibold" panose="020B0700000000000000" charset="-128"/>
                    <a:cs typeface="Akzidenz-Grotesk Pro Regular" panose="02000503030000020003" charset="0"/>
                    <a:sym typeface="+mn-ea"/>
                  </a:rPr>
                  <a:t>Staking</a:t>
                </a:r>
                <a:endParaRPr lang="en-US" altLang="zh-CN" sz="2000" b="1">
                  <a:solidFill>
                    <a:schemeClr val="bg1"/>
                  </a:solidFill>
                  <a:uFillTx/>
                  <a:latin typeface="Akzidenz-Grotesk Pro Regular" panose="02000503030000020003" charset="0"/>
                  <a:ea typeface="Yu Gothic UI Semibold" panose="020B0700000000000000" charset="-128"/>
                  <a:cs typeface="Akzidenz-Grotesk Pro Regular" panose="02000503030000020003" charset="0"/>
                  <a:sym typeface="+mn-ea"/>
                </a:endParaRPr>
              </a:p>
            </p:txBody>
          </p:sp>
        </p:grpSp>
        <p:sp>
          <p:nvSpPr>
            <p:cNvPr id="146" name="矩形 145"/>
            <p:cNvSpPr/>
            <p:nvPr>
              <p:custDataLst>
                <p:tags r:id="rId12"/>
              </p:custDataLst>
            </p:nvPr>
          </p:nvSpPr>
          <p:spPr>
            <a:xfrm>
              <a:off x="9360" y="2602"/>
              <a:ext cx="1973" cy="610"/>
            </a:xfrm>
            <a:prstGeom prst="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l">
                <a:buClrTx/>
                <a:buSzTx/>
                <a:buFontTx/>
              </a:pPr>
              <a:r>
                <a:rPr lang="en-US" altLang="zh-CN" sz="2000">
                  <a:solidFill>
                    <a:schemeClr val="bg2"/>
                  </a:solidFill>
                  <a:uFillTx/>
                  <a:latin typeface="Akzidenz-Grotesk Pro Regular" panose="02000503030000020003" charset="0"/>
                  <a:cs typeface="Akzidenz-Grotesk Pro Regular" panose="02000503030000020003" charset="0"/>
                  <a:sym typeface="+mn-ea"/>
                </a:rPr>
                <a:t>Mnemonic</a:t>
              </a:r>
              <a:endParaRPr lang="en-US" altLang="zh-CN" sz="2000">
                <a:solidFill>
                  <a:schemeClr val="bg2"/>
                </a:solidFill>
                <a:uFillTx/>
                <a:latin typeface="Akzidenz-Grotesk Pro Regular" panose="02000503030000020003" charset="0"/>
                <a:cs typeface="Akzidenz-Grotesk Pro Regular" panose="02000503030000020003" charset="0"/>
                <a:sym typeface="+mn-ea"/>
              </a:endParaRPr>
            </a:p>
          </p:txBody>
        </p:sp>
        <p:grpSp>
          <p:nvGrpSpPr>
            <p:cNvPr id="179" name="组合 178"/>
            <p:cNvGrpSpPr/>
            <p:nvPr/>
          </p:nvGrpSpPr>
          <p:grpSpPr>
            <a:xfrm>
              <a:off x="9361" y="4108"/>
              <a:ext cx="2909" cy="1430"/>
              <a:chOff x="10070" y="4032"/>
              <a:chExt cx="2909" cy="1430"/>
            </a:xfrm>
          </p:grpSpPr>
          <p:sp>
            <p:nvSpPr>
              <p:cNvPr id="161" name="矩形 160"/>
              <p:cNvSpPr/>
              <p:nvPr>
                <p:custDataLst>
                  <p:tags r:id="rId13"/>
                </p:custDataLst>
              </p:nvPr>
            </p:nvSpPr>
            <p:spPr>
              <a:xfrm>
                <a:off x="10070" y="4032"/>
                <a:ext cx="2908" cy="610"/>
              </a:xfrm>
              <a:prstGeom prst="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l">
                  <a:buClrTx/>
                  <a:buSzTx/>
                  <a:buFontTx/>
                </a:pPr>
                <a:r>
                  <a:rPr lang="en-US" altLang="zh-CN" sz="2000">
                    <a:solidFill>
                      <a:schemeClr val="bg2"/>
                    </a:solidFill>
                    <a:uFillTx/>
                    <a:latin typeface="Akzidenz-Grotesk Pro Regular" panose="02000503030000020003" charset="0"/>
                    <a:cs typeface="Akzidenz-Grotesk Pro Regular" panose="02000503030000020003" charset="0"/>
                    <a:sym typeface="+mn-ea"/>
                  </a:rPr>
                  <a:t>Mnemonic </a:t>
                </a:r>
                <a:r>
                  <a:rPr lang="en-US" altLang="zh-CN" sz="2000">
                    <a:solidFill>
                      <a:schemeClr val="bg2"/>
                    </a:solidFill>
                    <a:uFillTx/>
                    <a:latin typeface="Akzidenz-Grotesk Pro Regular" panose="02000503030000020003" charset="0"/>
                    <a:cs typeface="Akzidenz-Grotesk Pro Regular" panose="02000503030000020003" charset="0"/>
                    <a:sym typeface="+mn-ea"/>
                  </a:rPr>
                  <a:t>Import</a:t>
                </a:r>
                <a:endParaRPr lang="en-US" altLang="zh-CN" sz="2000">
                  <a:solidFill>
                    <a:schemeClr val="bg2"/>
                  </a:solidFill>
                  <a:uFillTx/>
                  <a:latin typeface="Akzidenz-Grotesk Pro Regular" panose="02000503030000020003" charset="0"/>
                  <a:cs typeface="Akzidenz-Grotesk Pro Regular" panose="02000503030000020003" charset="0"/>
                  <a:sym typeface="+mn-ea"/>
                </a:endParaRPr>
              </a:p>
            </p:txBody>
          </p:sp>
          <p:sp>
            <p:nvSpPr>
              <p:cNvPr id="176" name="矩形 175"/>
              <p:cNvSpPr/>
              <p:nvPr>
                <p:custDataLst>
                  <p:tags r:id="rId14"/>
                </p:custDataLst>
              </p:nvPr>
            </p:nvSpPr>
            <p:spPr>
              <a:xfrm>
                <a:off x="10070" y="4852"/>
                <a:ext cx="2909" cy="610"/>
              </a:xfrm>
              <a:prstGeom prst="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l">
                  <a:buClrTx/>
                  <a:buSzTx/>
                  <a:buFontTx/>
                </a:pPr>
                <a:r>
                  <a:rPr lang="en-US" altLang="zh-CN" sz="2000">
                    <a:latin typeface="Akzidenz-Grotesk Pro Regular" panose="02000503030000020003" charset="0"/>
                    <a:cs typeface="Akzidenz-Grotesk Pro Regular" panose="02000503030000020003" charset="0"/>
                    <a:sym typeface="+mn-ea"/>
                  </a:rPr>
                  <a:t>Import Private Key</a:t>
                </a:r>
                <a:endParaRPr lang="en-US" altLang="zh-CN" sz="2000">
                  <a:latin typeface="Akzidenz-Grotesk Pro Regular" panose="02000503030000020003" charset="0"/>
                  <a:cs typeface="Akzidenz-Grotesk Pro Regular" panose="02000503030000020003" charset="0"/>
                  <a:sym typeface="+mn-ea"/>
                </a:endParaRPr>
              </a:p>
            </p:txBody>
          </p:sp>
        </p:grpSp>
        <p:sp>
          <p:nvSpPr>
            <p:cNvPr id="178" name="矩形 177"/>
            <p:cNvSpPr/>
            <p:nvPr>
              <p:custDataLst>
                <p:tags r:id="rId15"/>
              </p:custDataLst>
            </p:nvPr>
          </p:nvSpPr>
          <p:spPr>
            <a:xfrm>
              <a:off x="9360" y="6438"/>
              <a:ext cx="3714" cy="610"/>
            </a:xfrm>
            <a:prstGeom prst="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l">
                <a:buClrTx/>
                <a:buSzTx/>
                <a:buFontTx/>
              </a:pPr>
              <a:r>
                <a:rPr lang="en-US" altLang="zh-CN" sz="2000">
                  <a:latin typeface="Akzidenz-Grotesk Pro Regular" panose="02000503030000020003" charset="0"/>
                  <a:cs typeface="Akzidenz-Grotesk Pro Regular" panose="02000503030000020003" charset="0"/>
                  <a:sym typeface="+mn-ea"/>
                </a:rPr>
                <a:t>Polkadot Network DApp</a:t>
              </a:r>
              <a:endParaRPr lang="en-US" altLang="zh-CN" sz="2000">
                <a:latin typeface="Akzidenz-Grotesk Pro Regular" panose="02000503030000020003" charset="0"/>
                <a:cs typeface="Akzidenz-Grotesk Pro Regular" panose="02000503030000020003" charset="0"/>
                <a:sym typeface="+mn-ea"/>
              </a:endParaRPr>
            </a:p>
          </p:txBody>
        </p:sp>
        <p:sp>
          <p:nvSpPr>
            <p:cNvPr id="180" name="矩形 179"/>
            <p:cNvSpPr/>
            <p:nvPr>
              <p:custDataLst>
                <p:tags r:id="rId16"/>
              </p:custDataLst>
            </p:nvPr>
          </p:nvSpPr>
          <p:spPr>
            <a:xfrm>
              <a:off x="9360" y="8356"/>
              <a:ext cx="1973" cy="610"/>
            </a:xfrm>
            <a:prstGeom prst="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l">
                <a:buClrTx/>
                <a:buSzTx/>
                <a:buFontTx/>
              </a:pPr>
              <a:r>
                <a:rPr lang="en-US" altLang="zh-CN" sz="2000">
                  <a:latin typeface="Akzidenz-Grotesk Pro Regular" panose="02000503030000020003" charset="0"/>
                  <a:cs typeface="Akzidenz-Grotesk Pro Regular" panose="02000503030000020003" charset="0"/>
                  <a:sym typeface="+mn-ea"/>
                </a:rPr>
                <a:t>Nominator</a:t>
              </a:r>
              <a:endParaRPr lang="en-US" altLang="zh-CN" sz="2000">
                <a:latin typeface="Akzidenz-Grotesk Pro Regular" panose="02000503030000020003" charset="0"/>
                <a:cs typeface="Akzidenz-Grotesk Pro Regular" panose="02000503030000020003" charset="0"/>
                <a:sym typeface="+mn-ea"/>
              </a:endParaRPr>
            </a:p>
          </p:txBody>
        </p:sp>
        <p:cxnSp>
          <p:nvCxnSpPr>
            <p:cNvPr id="181" name="直接连接符 180"/>
            <p:cNvCxnSpPr/>
            <p:nvPr>
              <p:custDataLst>
                <p:tags r:id="rId17"/>
              </p:custDataLst>
            </p:nvPr>
          </p:nvCxnSpPr>
          <p:spPr>
            <a:xfrm flipH="1">
              <a:off x="4314" y="2907"/>
              <a:ext cx="434"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custDataLst>
                <p:tags r:id="rId18"/>
              </p:custDataLst>
            </p:nvPr>
          </p:nvCxnSpPr>
          <p:spPr>
            <a:xfrm flipH="1">
              <a:off x="4314" y="4823"/>
              <a:ext cx="434"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5" name="直接连接符 184"/>
            <p:cNvCxnSpPr/>
            <p:nvPr>
              <p:custDataLst>
                <p:tags r:id="rId19"/>
              </p:custDataLst>
            </p:nvPr>
          </p:nvCxnSpPr>
          <p:spPr>
            <a:xfrm flipH="1">
              <a:off x="4314" y="6743"/>
              <a:ext cx="434"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6" name="直接连接符 185"/>
            <p:cNvCxnSpPr/>
            <p:nvPr>
              <p:custDataLst>
                <p:tags r:id="rId20"/>
              </p:custDataLst>
            </p:nvPr>
          </p:nvCxnSpPr>
          <p:spPr>
            <a:xfrm flipH="1">
              <a:off x="4314" y="8684"/>
              <a:ext cx="434"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7" name="直接连接符 186"/>
            <p:cNvCxnSpPr/>
            <p:nvPr>
              <p:custDataLst>
                <p:tags r:id="rId21"/>
              </p:custDataLst>
            </p:nvPr>
          </p:nvCxnSpPr>
          <p:spPr>
            <a:xfrm>
              <a:off x="4334" y="2914"/>
              <a:ext cx="0" cy="577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8" name="直接连接符 187"/>
            <p:cNvCxnSpPr/>
            <p:nvPr>
              <p:custDataLst>
                <p:tags r:id="rId22"/>
              </p:custDataLst>
            </p:nvPr>
          </p:nvCxnSpPr>
          <p:spPr>
            <a:xfrm>
              <a:off x="3496" y="5799"/>
              <a:ext cx="84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9" name="直接连接符 188"/>
            <p:cNvCxnSpPr>
              <a:endCxn id="146" idx="1"/>
            </p:cNvCxnSpPr>
            <p:nvPr>
              <p:custDataLst>
                <p:tags r:id="rId23"/>
              </p:custDataLst>
            </p:nvPr>
          </p:nvCxnSpPr>
          <p:spPr>
            <a:xfrm>
              <a:off x="7253" y="2907"/>
              <a:ext cx="2107"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0" name="直接连接符 189"/>
            <p:cNvCxnSpPr/>
            <p:nvPr>
              <p:custDataLst>
                <p:tags r:id="rId24"/>
              </p:custDataLst>
            </p:nvPr>
          </p:nvCxnSpPr>
          <p:spPr>
            <a:xfrm flipH="1">
              <a:off x="8926" y="4413"/>
              <a:ext cx="434"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custDataLst>
                <p:tags r:id="rId25"/>
              </p:custDataLst>
            </p:nvPr>
          </p:nvCxnSpPr>
          <p:spPr>
            <a:xfrm flipH="1">
              <a:off x="8926" y="5233"/>
              <a:ext cx="434"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custDataLst>
                <p:tags r:id="rId26"/>
              </p:custDataLst>
            </p:nvPr>
          </p:nvCxnSpPr>
          <p:spPr>
            <a:xfrm>
              <a:off x="8935" y="4414"/>
              <a:ext cx="0" cy="81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3" name="直接连接符 192"/>
            <p:cNvCxnSpPr/>
            <p:nvPr>
              <p:custDataLst>
                <p:tags r:id="rId27"/>
              </p:custDataLst>
            </p:nvPr>
          </p:nvCxnSpPr>
          <p:spPr>
            <a:xfrm>
              <a:off x="7253" y="4823"/>
              <a:ext cx="1692"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4" name="直接连接符 193"/>
            <p:cNvCxnSpPr/>
            <p:nvPr>
              <p:custDataLst>
                <p:tags r:id="rId28"/>
              </p:custDataLst>
            </p:nvPr>
          </p:nvCxnSpPr>
          <p:spPr>
            <a:xfrm>
              <a:off x="7254" y="6731"/>
              <a:ext cx="2107"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5" name="直接连接符 194"/>
            <p:cNvCxnSpPr/>
            <p:nvPr>
              <p:custDataLst>
                <p:tags r:id="rId29"/>
              </p:custDataLst>
            </p:nvPr>
          </p:nvCxnSpPr>
          <p:spPr>
            <a:xfrm>
              <a:off x="7254" y="8667"/>
              <a:ext cx="2107"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16" name="组合 115"/>
          <p:cNvGrpSpPr/>
          <p:nvPr/>
        </p:nvGrpSpPr>
        <p:grpSpPr>
          <a:xfrm>
            <a:off x="10208260" y="654685"/>
            <a:ext cx="1704340" cy="521970"/>
            <a:chOff x="15494" y="712"/>
            <a:chExt cx="2684" cy="822"/>
          </a:xfrm>
        </p:grpSpPr>
        <p:pic>
          <p:nvPicPr>
            <p:cNvPr id="117" name="图片 116" descr="PV"/>
            <p:cNvPicPr>
              <a:picLocks noChangeAspect="1"/>
            </p:cNvPicPr>
            <p:nvPr>
              <p:custDataLst>
                <p:tags r:id="rId30"/>
              </p:custDataLst>
            </p:nvPr>
          </p:nvPicPr>
          <p:blipFill>
            <a:blip r:embed="rId31"/>
            <a:stretch>
              <a:fillRect/>
            </a:stretch>
          </p:blipFill>
          <p:spPr>
            <a:xfrm>
              <a:off x="15494" y="785"/>
              <a:ext cx="795" cy="676"/>
            </a:xfrm>
            <a:prstGeom prst="rect">
              <a:avLst/>
            </a:prstGeom>
          </p:spPr>
        </p:pic>
        <p:sp>
          <p:nvSpPr>
            <p:cNvPr id="120" name="文本框 119"/>
            <p:cNvSpPr txBox="1"/>
            <p:nvPr>
              <p:custDataLst>
                <p:tags r:id="rId32"/>
              </p:custDataLst>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sp>
        <p:nvSpPr>
          <p:cNvPr id="126" name="矩形 125"/>
          <p:cNvSpPr/>
          <p:nvPr>
            <p:custDataLst>
              <p:tags r:id="rId33"/>
            </p:custDataLst>
          </p:nvPr>
        </p:nvSpPr>
        <p:spPr>
          <a:xfrm flipV="1">
            <a:off x="512445" y="1291590"/>
            <a:ext cx="2160000" cy="36000"/>
          </a:xfrm>
          <a:prstGeom prst="rect">
            <a:avLst/>
          </a:prstGeom>
          <a:gradFill>
            <a:gsLst>
              <a:gs pos="0">
                <a:srgbClr val="66E3DF"/>
              </a:gs>
              <a:gs pos="100000">
                <a:srgbClr val="0040FF"/>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0" scaled="0"/>
              </a:gra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111C33">
                <a:lumMod val="83000"/>
              </a:srgbClr>
            </a:gs>
            <a:gs pos="100000">
              <a:srgbClr val="14233A"/>
            </a:gs>
          </a:gsLst>
          <a:lin ang="4800000" scaled="0"/>
        </a:gradFill>
        <a:effectLst/>
      </p:bgPr>
    </p:bg>
    <p:spTree>
      <p:nvGrpSpPr>
        <p:cNvPr id="1" name=""/>
        <p:cNvGrpSpPr/>
        <p:nvPr/>
      </p:nvGrpSpPr>
      <p:grpSpPr>
        <a:xfrm>
          <a:off x="0" y="0"/>
          <a:ext cx="0" cy="0"/>
          <a:chOff x="0" y="0"/>
          <a:chExt cx="0" cy="0"/>
        </a:xfrm>
      </p:grpSpPr>
      <p:sp>
        <p:nvSpPr>
          <p:cNvPr id="7" name="文本框 6"/>
          <p:cNvSpPr txBox="1"/>
          <p:nvPr>
            <p:custDataLst>
              <p:tags r:id="rId1"/>
            </p:custDataLst>
          </p:nvPr>
        </p:nvSpPr>
        <p:spPr>
          <a:xfrm>
            <a:off x="405130" y="1826895"/>
            <a:ext cx="6368415" cy="3784600"/>
          </a:xfrm>
          <a:prstGeom prst="rect">
            <a:avLst/>
          </a:prstGeom>
          <a:noFill/>
        </p:spPr>
        <p:txBody>
          <a:bodyPr wrap="square" rtlCol="0">
            <a:spAutoFit/>
          </a:bodyPr>
          <a:p>
            <a:pPr algn="just">
              <a:lnSpc>
                <a:spcPct val="150000"/>
              </a:lnSpc>
            </a:pPr>
            <a:r>
              <a:rPr sz="1600">
                <a:solidFill>
                  <a:schemeClr val="bg1"/>
                </a:solidFill>
                <a:latin typeface="Akzidenz-Grotesk Pro Regular" panose="02000503030000020003" charset="0"/>
                <a:cs typeface="Akzidenz-Grotesk Pro Regular" panose="02000503030000020003" charset="0"/>
              </a:rPr>
              <a:t>The nominator function of the BT wallet is to obtain the validator and nominator data through the API interface, and encapsulate the data through the </a:t>
            </a:r>
            <a:r>
              <a:rPr lang="en-US" altLang="zh-CN" sz="1600">
                <a:solidFill>
                  <a:schemeClr val="bg1"/>
                </a:solidFill>
                <a:latin typeface="Akzidenz-Grotesk Pro Regular" panose="02000503030000020003" charset="0"/>
                <a:cs typeface="Akzidenz-Grotesk Pro Regular" panose="02000503030000020003" charset="0"/>
                <a:sym typeface="+mn-ea"/>
              </a:rPr>
              <a:t>PLBM Smart Algorithm</a:t>
            </a:r>
            <a:r>
              <a:rPr sz="1600">
                <a:solidFill>
                  <a:schemeClr val="bg1"/>
                </a:solidFill>
                <a:latin typeface="Akzidenz-Grotesk Pro Regular" panose="02000503030000020003" charset="0"/>
                <a:cs typeface="Akzidenz-Grotesk Pro Regular" panose="02000503030000020003" charset="0"/>
              </a:rPr>
              <a:t>. Quantity, intelligently recommend 16 optimal verifiers and help users complete nominator operations. The intelligent recommendation system will recommend how much you invest to get rewards, and when the user is about to be out of the nominator candidate list (the first 256 nominators of a validator node have rewards), timely remind the user to replenish the amount to stabilize the ranking and other methods to achieve the least user investment. Earn the most.</a:t>
            </a:r>
            <a:endParaRPr sz="1600">
              <a:solidFill>
                <a:schemeClr val="bg1"/>
              </a:solidFill>
              <a:latin typeface="Akzidenz-Grotesk Pro Regular" panose="02000503030000020003" charset="0"/>
              <a:cs typeface="Akzidenz-Grotesk Pro Regular" panose="02000503030000020003" charset="0"/>
            </a:endParaRPr>
          </a:p>
        </p:txBody>
      </p:sp>
      <p:sp>
        <p:nvSpPr>
          <p:cNvPr id="4" name="文本框 3"/>
          <p:cNvSpPr txBox="1"/>
          <p:nvPr/>
        </p:nvSpPr>
        <p:spPr>
          <a:xfrm>
            <a:off x="405130" y="633730"/>
            <a:ext cx="8453755" cy="542925"/>
          </a:xfrm>
          <a:prstGeom prst="rect">
            <a:avLst/>
          </a:prstGeom>
          <a:noFill/>
        </p:spPr>
        <p:txBody>
          <a:bodyPr wrap="square">
            <a:noAutofit/>
          </a:bodyPr>
          <a:p>
            <a:r>
              <a:rPr lang="en-US" altLang="zh-CN" sz="3200"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rPr>
              <a:t>Nominator</a:t>
            </a:r>
            <a:endParaRPr lang="en-US" altLang="zh-CN" sz="3200"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endParaRPr>
          </a:p>
        </p:txBody>
      </p:sp>
      <p:grpSp>
        <p:nvGrpSpPr>
          <p:cNvPr id="53" name="组合 52"/>
          <p:cNvGrpSpPr/>
          <p:nvPr/>
        </p:nvGrpSpPr>
        <p:grpSpPr>
          <a:xfrm>
            <a:off x="10208260" y="654685"/>
            <a:ext cx="1704340" cy="521970"/>
            <a:chOff x="15494" y="712"/>
            <a:chExt cx="2684" cy="822"/>
          </a:xfrm>
        </p:grpSpPr>
        <p:pic>
          <p:nvPicPr>
            <p:cNvPr id="54" name="图片 53" descr="PV"/>
            <p:cNvPicPr>
              <a:picLocks noChangeAspect="1"/>
            </p:cNvPicPr>
            <p:nvPr/>
          </p:nvPicPr>
          <p:blipFill>
            <a:blip r:embed="rId2"/>
            <a:stretch>
              <a:fillRect/>
            </a:stretch>
          </p:blipFill>
          <p:spPr>
            <a:xfrm>
              <a:off x="15494" y="785"/>
              <a:ext cx="795" cy="676"/>
            </a:xfrm>
            <a:prstGeom prst="rect">
              <a:avLst/>
            </a:prstGeom>
          </p:spPr>
        </p:pic>
        <p:sp>
          <p:nvSpPr>
            <p:cNvPr id="55" name="文本框 54"/>
            <p:cNvSpPr txBox="1"/>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sp>
        <p:nvSpPr>
          <p:cNvPr id="3" name="矩形 2"/>
          <p:cNvSpPr/>
          <p:nvPr/>
        </p:nvSpPr>
        <p:spPr>
          <a:xfrm flipV="1">
            <a:off x="512445" y="1291590"/>
            <a:ext cx="1080770" cy="36000"/>
          </a:xfrm>
          <a:prstGeom prst="rect">
            <a:avLst/>
          </a:prstGeom>
          <a:gradFill>
            <a:gsLst>
              <a:gs pos="0">
                <a:srgbClr val="66E3DF"/>
              </a:gs>
              <a:gs pos="100000">
                <a:srgbClr val="0040FF"/>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0" scaled="0"/>
              </a:gradFill>
            </a:endParaRPr>
          </a:p>
        </p:txBody>
      </p:sp>
      <p:pic>
        <p:nvPicPr>
          <p:cNvPr id="6" name="图片 5" descr="4.jpg"/>
          <p:cNvPicPr>
            <a:picLocks noChangeAspect="1"/>
          </p:cNvPicPr>
          <p:nvPr/>
        </p:nvPicPr>
        <p:blipFill>
          <a:blip r:embed="rId3"/>
          <a:stretch>
            <a:fillRect/>
          </a:stretch>
        </p:blipFill>
        <p:spPr>
          <a:xfrm>
            <a:off x="7195185" y="2079625"/>
            <a:ext cx="4371340" cy="32791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14223E">
                <a:lumMod val="83000"/>
              </a:srgbClr>
            </a:gs>
            <a:gs pos="100000">
              <a:srgbClr val="14233A"/>
            </a:gs>
          </a:gsLst>
          <a:lin ang="4800000" scaled="0"/>
        </a:gradFill>
        <a:effectLst/>
      </p:bgPr>
    </p:bg>
    <p:spTree>
      <p:nvGrpSpPr>
        <p:cNvPr id="1" name=""/>
        <p:cNvGrpSpPr/>
        <p:nvPr/>
      </p:nvGrpSpPr>
      <p:grpSpPr>
        <a:xfrm>
          <a:off x="0" y="0"/>
          <a:ext cx="0" cy="0"/>
          <a:chOff x="0" y="0"/>
          <a:chExt cx="0" cy="0"/>
        </a:xfrm>
      </p:grpSpPr>
      <p:sp>
        <p:nvSpPr>
          <p:cNvPr id="4" name="文本框 3"/>
          <p:cNvSpPr txBox="1"/>
          <p:nvPr/>
        </p:nvSpPr>
        <p:spPr>
          <a:xfrm>
            <a:off x="405130" y="345440"/>
            <a:ext cx="8453755" cy="542925"/>
          </a:xfrm>
          <a:prstGeom prst="rect">
            <a:avLst/>
          </a:prstGeom>
          <a:noFill/>
        </p:spPr>
        <p:txBody>
          <a:bodyPr wrap="square">
            <a:noAutofit/>
          </a:bodyPr>
          <a:lstStyle/>
          <a:p>
            <a:r>
              <a:rPr lang="en-US" altLang="zh-CN" sz="3200"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rPr>
              <a:t>BT Wallet VS Other Wallet</a:t>
            </a:r>
            <a:endParaRPr lang="en-US" altLang="zh-CN" sz="3200"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endParaRPr>
          </a:p>
        </p:txBody>
      </p:sp>
      <p:cxnSp>
        <p:nvCxnSpPr>
          <p:cNvPr id="49" name="直接连接符 48"/>
          <p:cNvCxnSpPr/>
          <p:nvPr/>
        </p:nvCxnSpPr>
        <p:spPr>
          <a:xfrm>
            <a:off x="9100185" y="5147945"/>
            <a:ext cx="4445" cy="412115"/>
          </a:xfrm>
          <a:prstGeom prst="line">
            <a:avLst/>
          </a:prstGeom>
          <a:ln w="19050" cap="sq" cmpd="sng">
            <a:solidFill>
              <a:schemeClr val="bg1"/>
            </a:solidFill>
            <a:prstDash val="solid"/>
            <a:tailEnd type="triangle" w="lg" len="lg"/>
          </a:ln>
        </p:spPr>
        <p:style>
          <a:lnRef idx="1">
            <a:schemeClr val="accent1"/>
          </a:lnRef>
          <a:fillRef idx="0">
            <a:schemeClr val="accent1"/>
          </a:fillRef>
          <a:effectRef idx="0">
            <a:schemeClr val="accent1"/>
          </a:effectRef>
          <a:fontRef idx="minor">
            <a:schemeClr val="tx1"/>
          </a:fontRef>
        </p:style>
      </p:cxnSp>
      <p:pic>
        <p:nvPicPr>
          <p:cNvPr id="8" name="图片 7" descr="未标题-1"/>
          <p:cNvPicPr>
            <a:picLocks noChangeAspect="1"/>
          </p:cNvPicPr>
          <p:nvPr/>
        </p:nvPicPr>
        <p:blipFill>
          <a:blip r:embed="rId1"/>
          <a:stretch>
            <a:fillRect/>
          </a:stretch>
        </p:blipFill>
        <p:spPr>
          <a:xfrm>
            <a:off x="588010" y="2775585"/>
            <a:ext cx="803275" cy="817880"/>
          </a:xfrm>
          <a:prstGeom prst="rect">
            <a:avLst/>
          </a:prstGeom>
        </p:spPr>
      </p:pic>
      <p:sp>
        <p:nvSpPr>
          <p:cNvPr id="9" name="文本框 8"/>
          <p:cNvSpPr txBox="1"/>
          <p:nvPr/>
        </p:nvSpPr>
        <p:spPr>
          <a:xfrm>
            <a:off x="697865" y="3631565"/>
            <a:ext cx="749935" cy="234950"/>
          </a:xfrm>
          <a:prstGeom prst="rect">
            <a:avLst/>
          </a:prstGeom>
          <a:noFill/>
        </p:spPr>
        <p:txBody>
          <a:bodyPr wrap="square" rtlCol="0">
            <a:noAutofit/>
          </a:bodyPr>
          <a:p>
            <a:r>
              <a:rPr lang="en-US" altLang="zh-CN" sz="1200">
                <a:solidFill>
                  <a:schemeClr val="bg1"/>
                </a:solidFill>
                <a:latin typeface="Akzidenz-Grotesk Pro Bold" panose="02000803050000020004" charset="0"/>
                <a:cs typeface="Akzidenz-Grotesk Pro Bold" panose="02000803050000020004" charset="0"/>
              </a:rPr>
              <a:t>USER</a:t>
            </a:r>
            <a:endParaRPr lang="en-US" altLang="zh-CN" sz="1200">
              <a:solidFill>
                <a:schemeClr val="bg1"/>
              </a:solidFill>
              <a:latin typeface="Akzidenz-Grotesk Pro Bold" panose="02000803050000020004" charset="0"/>
              <a:cs typeface="Akzidenz-Grotesk Pro Bold" panose="02000803050000020004" charset="0"/>
            </a:endParaRPr>
          </a:p>
        </p:txBody>
      </p:sp>
      <p:cxnSp>
        <p:nvCxnSpPr>
          <p:cNvPr id="10" name="直接连接符 9"/>
          <p:cNvCxnSpPr/>
          <p:nvPr/>
        </p:nvCxnSpPr>
        <p:spPr>
          <a:xfrm>
            <a:off x="1447800" y="3184525"/>
            <a:ext cx="704215" cy="0"/>
          </a:xfrm>
          <a:prstGeom prst="line">
            <a:avLst/>
          </a:prstGeom>
          <a:ln w="1905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pic>
        <p:nvPicPr>
          <p:cNvPr id="14" name="图片 13" descr="2"/>
          <p:cNvPicPr>
            <a:picLocks noChangeAspect="1"/>
          </p:cNvPicPr>
          <p:nvPr/>
        </p:nvPicPr>
        <p:blipFill>
          <a:blip r:embed="rId2"/>
          <a:stretch>
            <a:fillRect/>
          </a:stretch>
        </p:blipFill>
        <p:spPr>
          <a:xfrm>
            <a:off x="2208530" y="2878455"/>
            <a:ext cx="600710" cy="611505"/>
          </a:xfrm>
          <a:prstGeom prst="rect">
            <a:avLst/>
          </a:prstGeom>
        </p:spPr>
      </p:pic>
      <p:cxnSp>
        <p:nvCxnSpPr>
          <p:cNvPr id="16" name="直接连接符 15"/>
          <p:cNvCxnSpPr/>
          <p:nvPr/>
        </p:nvCxnSpPr>
        <p:spPr>
          <a:xfrm flipV="1">
            <a:off x="2508885" y="1653540"/>
            <a:ext cx="0" cy="1224915"/>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V="1">
            <a:off x="2508885" y="3489960"/>
            <a:ext cx="0" cy="1224915"/>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2508885" y="1653540"/>
            <a:ext cx="704215" cy="0"/>
          </a:xfrm>
          <a:prstGeom prst="line">
            <a:avLst/>
          </a:prstGeom>
          <a:ln w="19050" cap="sq" cmpd="sng">
            <a:solidFill>
              <a:schemeClr val="bg1"/>
            </a:solidFill>
            <a:prstDash val="solid"/>
            <a:tailEnd type="triangle" w="lg" len="lg"/>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2508885" y="4714875"/>
            <a:ext cx="704215" cy="0"/>
          </a:xfrm>
          <a:prstGeom prst="line">
            <a:avLst/>
          </a:prstGeom>
          <a:ln w="19050" cap="sq" cmpd="sng">
            <a:solidFill>
              <a:schemeClr val="bg1"/>
            </a:solidFill>
            <a:prstDash val="solid"/>
            <a:tailEnd type="triangle" w="lg" len="lg"/>
          </a:ln>
        </p:spPr>
        <p:style>
          <a:lnRef idx="1">
            <a:schemeClr val="accent1"/>
          </a:lnRef>
          <a:fillRef idx="0">
            <a:schemeClr val="accent1"/>
          </a:fillRef>
          <a:effectRef idx="0">
            <a:schemeClr val="accent1"/>
          </a:effectRef>
          <a:fontRef idx="minor">
            <a:schemeClr val="tx1"/>
          </a:fontRef>
        </p:style>
      </p:cxnSp>
      <p:pic>
        <p:nvPicPr>
          <p:cNvPr id="22" name="图片 21" descr="4"/>
          <p:cNvPicPr>
            <a:picLocks noChangeAspect="1"/>
          </p:cNvPicPr>
          <p:nvPr/>
        </p:nvPicPr>
        <p:blipFill>
          <a:blip r:embed="rId3"/>
          <a:stretch>
            <a:fillRect/>
          </a:stretch>
        </p:blipFill>
        <p:spPr>
          <a:xfrm>
            <a:off x="3321050" y="4356735"/>
            <a:ext cx="702945" cy="715645"/>
          </a:xfrm>
          <a:prstGeom prst="rect">
            <a:avLst/>
          </a:prstGeom>
        </p:spPr>
      </p:pic>
      <p:pic>
        <p:nvPicPr>
          <p:cNvPr id="23" name="图片 22" descr="3"/>
          <p:cNvPicPr>
            <a:picLocks noChangeAspect="1"/>
          </p:cNvPicPr>
          <p:nvPr/>
        </p:nvPicPr>
        <p:blipFill>
          <a:blip r:embed="rId4"/>
          <a:stretch>
            <a:fillRect/>
          </a:stretch>
        </p:blipFill>
        <p:spPr>
          <a:xfrm>
            <a:off x="3321050" y="1302385"/>
            <a:ext cx="689610" cy="702310"/>
          </a:xfrm>
          <a:prstGeom prst="rect">
            <a:avLst/>
          </a:prstGeom>
        </p:spPr>
      </p:pic>
      <p:sp>
        <p:nvSpPr>
          <p:cNvPr id="24" name="文本框 23"/>
          <p:cNvSpPr txBox="1"/>
          <p:nvPr/>
        </p:nvSpPr>
        <p:spPr>
          <a:xfrm>
            <a:off x="3255010" y="2064385"/>
            <a:ext cx="838200" cy="262255"/>
          </a:xfrm>
          <a:prstGeom prst="rect">
            <a:avLst/>
          </a:prstGeom>
          <a:noFill/>
        </p:spPr>
        <p:txBody>
          <a:bodyPr wrap="square" rtlCol="0">
            <a:noAutofit/>
          </a:bodyPr>
          <a:p>
            <a:r>
              <a:rPr lang="en-US" altLang="zh-CN" sz="1200">
                <a:solidFill>
                  <a:schemeClr val="bg1"/>
                </a:solidFill>
                <a:latin typeface="Akzidenz-Grotesk Pro Regular" panose="02000503030000020003" charset="0"/>
                <a:cs typeface="Akzidenz-Grotesk Pro Regular" panose="02000503030000020003" charset="0"/>
              </a:rPr>
              <a:t>BT W</a:t>
            </a:r>
            <a:r>
              <a:rPr lang="en-US" altLang="zh-CN" sz="1200">
                <a:solidFill>
                  <a:schemeClr val="bg1"/>
                </a:solidFill>
                <a:latin typeface="Akzidenz-Grotesk Pro Regular" panose="02000503030000020003" charset="0"/>
                <a:cs typeface="Akzidenz-Grotesk Pro Regular" panose="02000503030000020003" charset="0"/>
              </a:rPr>
              <a:t>allet</a:t>
            </a:r>
            <a:endParaRPr lang="en-US" altLang="zh-CN" sz="1200">
              <a:solidFill>
                <a:schemeClr val="bg1"/>
              </a:solidFill>
              <a:latin typeface="Akzidenz-Grotesk Pro Regular" panose="02000503030000020003" charset="0"/>
              <a:cs typeface="Akzidenz-Grotesk Pro Regular" panose="02000503030000020003" charset="0"/>
            </a:endParaRPr>
          </a:p>
        </p:txBody>
      </p:sp>
      <p:sp>
        <p:nvSpPr>
          <p:cNvPr id="25" name="文本框 24"/>
          <p:cNvSpPr txBox="1"/>
          <p:nvPr/>
        </p:nvSpPr>
        <p:spPr>
          <a:xfrm>
            <a:off x="3147060" y="5141595"/>
            <a:ext cx="1035685" cy="262255"/>
          </a:xfrm>
          <a:prstGeom prst="rect">
            <a:avLst/>
          </a:prstGeom>
          <a:noFill/>
        </p:spPr>
        <p:txBody>
          <a:bodyPr wrap="square" rtlCol="0">
            <a:noAutofit/>
          </a:bodyPr>
          <a:p>
            <a:r>
              <a:rPr lang="en-US" altLang="zh-CN" sz="1200">
                <a:solidFill>
                  <a:schemeClr val="bg1"/>
                </a:solidFill>
                <a:latin typeface="Akzidenz-Grotesk Pro Regular" panose="02000503030000020003" charset="0"/>
                <a:cs typeface="Akzidenz-Grotesk Pro Regular" panose="02000503030000020003" charset="0"/>
              </a:rPr>
              <a:t>Other W</a:t>
            </a:r>
            <a:r>
              <a:rPr lang="en-US" altLang="zh-CN" sz="1200">
                <a:solidFill>
                  <a:schemeClr val="bg1"/>
                </a:solidFill>
                <a:latin typeface="Akzidenz-Grotesk Pro Regular" panose="02000503030000020003" charset="0"/>
                <a:cs typeface="Akzidenz-Grotesk Pro Regular" panose="02000503030000020003" charset="0"/>
              </a:rPr>
              <a:t>allet</a:t>
            </a:r>
            <a:endParaRPr lang="en-US" altLang="zh-CN" sz="1200">
              <a:solidFill>
                <a:schemeClr val="bg1"/>
              </a:solidFill>
              <a:latin typeface="Akzidenz-Grotesk Pro Regular" panose="02000503030000020003" charset="0"/>
              <a:cs typeface="Akzidenz-Grotesk Pro Regular" panose="02000503030000020003" charset="0"/>
            </a:endParaRPr>
          </a:p>
        </p:txBody>
      </p:sp>
      <p:cxnSp>
        <p:nvCxnSpPr>
          <p:cNvPr id="26" name="直接连接符 25"/>
          <p:cNvCxnSpPr/>
          <p:nvPr/>
        </p:nvCxnSpPr>
        <p:spPr>
          <a:xfrm>
            <a:off x="4119245" y="1653540"/>
            <a:ext cx="704215" cy="0"/>
          </a:xfrm>
          <a:prstGeom prst="line">
            <a:avLst/>
          </a:prstGeom>
          <a:ln w="19050" cap="sq" cmpd="sng">
            <a:solidFill>
              <a:schemeClr val="bg1"/>
            </a:solidFill>
            <a:prstDash val="solid"/>
            <a:tailEnd type="triangle" w="lg" len="lg"/>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119245" y="4714875"/>
            <a:ext cx="704215" cy="0"/>
          </a:xfrm>
          <a:prstGeom prst="line">
            <a:avLst/>
          </a:prstGeom>
          <a:ln w="19050" cap="sq" cmpd="sng">
            <a:solidFill>
              <a:schemeClr val="bg1"/>
            </a:solidFill>
            <a:prstDash val="solid"/>
            <a:tailEnd type="triangle" w="lg" len="lg"/>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5978525" y="1653540"/>
            <a:ext cx="704215" cy="0"/>
          </a:xfrm>
          <a:prstGeom prst="line">
            <a:avLst/>
          </a:prstGeom>
          <a:ln w="19050" cap="sq" cmpd="sng">
            <a:solidFill>
              <a:schemeClr val="bg1"/>
            </a:solidFill>
            <a:prstDash val="solid"/>
            <a:tailEnd type="triangle" w="lg" len="lg"/>
          </a:ln>
        </p:spPr>
        <p:style>
          <a:lnRef idx="1">
            <a:schemeClr val="accent1"/>
          </a:lnRef>
          <a:fillRef idx="0">
            <a:schemeClr val="accent1"/>
          </a:fillRef>
          <a:effectRef idx="0">
            <a:schemeClr val="accent1"/>
          </a:effectRef>
          <a:fontRef idx="minor">
            <a:schemeClr val="tx1"/>
          </a:fontRef>
        </p:style>
      </p:cxnSp>
      <p:sp>
        <p:nvSpPr>
          <p:cNvPr id="33" name="圆角矩形 32"/>
          <p:cNvSpPr/>
          <p:nvPr/>
        </p:nvSpPr>
        <p:spPr>
          <a:xfrm>
            <a:off x="6765925" y="1409700"/>
            <a:ext cx="1012190" cy="514985"/>
          </a:xfrm>
          <a:prstGeom prst="roundRect">
            <a:avLst>
              <a:gd name="adj" fmla="val 50000"/>
            </a:avLst>
          </a:prstGeom>
          <a:gradFill>
            <a:gsLst>
              <a:gs pos="0">
                <a:srgbClr val="262626"/>
              </a:gs>
              <a:gs pos="100000">
                <a:srgbClr val="262626"/>
              </a:gs>
            </a:gsLst>
            <a:lin ang="5400000" scaled="0"/>
          </a:gradFill>
          <a:ln>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4" name="文本框 33"/>
          <p:cNvSpPr txBox="1"/>
          <p:nvPr/>
        </p:nvSpPr>
        <p:spPr>
          <a:xfrm>
            <a:off x="6841490" y="1534160"/>
            <a:ext cx="860425" cy="265430"/>
          </a:xfrm>
          <a:prstGeom prst="rect">
            <a:avLst/>
          </a:prstGeom>
          <a:noFill/>
        </p:spPr>
        <p:txBody>
          <a:bodyPr wrap="square" rtlCol="0">
            <a:noAutofit/>
          </a:bodyPr>
          <a:p>
            <a:pPr algn="ctr"/>
            <a:r>
              <a:rPr lang="en-US" altLang="zh-CN" sz="1200">
                <a:solidFill>
                  <a:schemeClr val="bg1"/>
                </a:solidFill>
                <a:latin typeface="Akzidenz-Grotesk Pro Regular" panose="02000503030000020003" charset="0"/>
                <a:cs typeface="Akzidenz-Grotesk Pro Regular" panose="02000503030000020003" charset="0"/>
              </a:rPr>
              <a:t>End</a:t>
            </a:r>
            <a:endParaRPr lang="en-US" altLang="zh-CN" sz="1200">
              <a:solidFill>
                <a:schemeClr val="bg1"/>
              </a:solidFill>
              <a:latin typeface="Akzidenz-Grotesk Pro Regular" panose="02000503030000020003" charset="0"/>
              <a:cs typeface="Akzidenz-Grotesk Pro Regular" panose="02000503030000020003" charset="0"/>
            </a:endParaRPr>
          </a:p>
        </p:txBody>
      </p:sp>
      <p:cxnSp>
        <p:nvCxnSpPr>
          <p:cNvPr id="37" name="直接连接符 36"/>
          <p:cNvCxnSpPr/>
          <p:nvPr/>
        </p:nvCxnSpPr>
        <p:spPr>
          <a:xfrm>
            <a:off x="5978525" y="4714240"/>
            <a:ext cx="704215" cy="0"/>
          </a:xfrm>
          <a:prstGeom prst="line">
            <a:avLst/>
          </a:prstGeom>
          <a:ln w="19050" cap="sq" cmpd="sng">
            <a:solidFill>
              <a:schemeClr val="bg1"/>
            </a:solidFill>
            <a:prstDash val="solid"/>
            <a:tailEnd type="triangle" w="lg" len="lg"/>
          </a:ln>
        </p:spPr>
        <p:style>
          <a:lnRef idx="1">
            <a:schemeClr val="accent1"/>
          </a:lnRef>
          <a:fillRef idx="0">
            <a:schemeClr val="accent1"/>
          </a:fillRef>
          <a:effectRef idx="0">
            <a:schemeClr val="accent1"/>
          </a:effectRef>
          <a:fontRef idx="minor">
            <a:schemeClr val="tx1"/>
          </a:fontRef>
        </p:style>
      </p:cxnSp>
      <p:sp>
        <p:nvSpPr>
          <p:cNvPr id="38" name="矩形 37"/>
          <p:cNvSpPr/>
          <p:nvPr/>
        </p:nvSpPr>
        <p:spPr>
          <a:xfrm>
            <a:off x="6765925" y="4377055"/>
            <a:ext cx="1012190" cy="687070"/>
          </a:xfrm>
          <a:prstGeom prst="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9" name="文本框 38"/>
          <p:cNvSpPr txBox="1"/>
          <p:nvPr/>
        </p:nvSpPr>
        <p:spPr>
          <a:xfrm>
            <a:off x="6856095" y="4526280"/>
            <a:ext cx="843915" cy="388620"/>
          </a:xfrm>
          <a:prstGeom prst="rect">
            <a:avLst/>
          </a:prstGeom>
          <a:noFill/>
        </p:spPr>
        <p:txBody>
          <a:bodyPr wrap="square" rtlCol="0">
            <a:noAutofit/>
          </a:bodyPr>
          <a:p>
            <a:pPr algn="ctr"/>
            <a:r>
              <a:rPr lang="en-US" altLang="zh-CN" sz="1200">
                <a:solidFill>
                  <a:schemeClr val="bg1"/>
                </a:solidFill>
                <a:latin typeface="Akzidenz-Grotesk Pro Regular" panose="02000503030000020003" charset="0"/>
                <a:cs typeface="Akzidenz-Grotesk Pro Regular" panose="02000503030000020003" charset="0"/>
              </a:rPr>
              <a:t>Choose</a:t>
            </a:r>
            <a:endParaRPr lang="en-US" altLang="zh-CN" sz="1200">
              <a:solidFill>
                <a:schemeClr val="bg1"/>
              </a:solidFill>
              <a:latin typeface="Akzidenz-Grotesk Pro Regular" panose="02000503030000020003" charset="0"/>
              <a:cs typeface="Akzidenz-Grotesk Pro Regular" panose="02000503030000020003" charset="0"/>
            </a:endParaRPr>
          </a:p>
          <a:p>
            <a:pPr algn="ctr"/>
            <a:r>
              <a:rPr lang="en-US" altLang="zh-CN" sz="1200">
                <a:solidFill>
                  <a:schemeClr val="bg1"/>
                </a:solidFill>
                <a:latin typeface="Akzidenz-Grotesk Pro Regular" panose="02000503030000020003" charset="0"/>
                <a:cs typeface="Akzidenz-Grotesk Pro Regular" panose="02000503030000020003" charset="0"/>
              </a:rPr>
              <a:t>validators</a:t>
            </a:r>
            <a:endParaRPr lang="en-US" altLang="zh-CN" sz="1200">
              <a:solidFill>
                <a:schemeClr val="bg1"/>
              </a:solidFill>
              <a:latin typeface="Akzidenz-Grotesk Pro Regular" panose="02000503030000020003" charset="0"/>
              <a:cs typeface="Akzidenz-Grotesk Pro Regular" panose="02000503030000020003" charset="0"/>
            </a:endParaRPr>
          </a:p>
        </p:txBody>
      </p:sp>
      <p:cxnSp>
        <p:nvCxnSpPr>
          <p:cNvPr id="41" name="直接连接符 40"/>
          <p:cNvCxnSpPr/>
          <p:nvPr/>
        </p:nvCxnSpPr>
        <p:spPr>
          <a:xfrm>
            <a:off x="7861935" y="4714240"/>
            <a:ext cx="704215" cy="0"/>
          </a:xfrm>
          <a:prstGeom prst="line">
            <a:avLst/>
          </a:prstGeom>
          <a:ln w="19050" cap="sq" cmpd="sng">
            <a:solidFill>
              <a:schemeClr val="bg1"/>
            </a:solidFill>
            <a:prstDash val="solid"/>
            <a:tailEnd type="triangle" w="lg" len="lg"/>
          </a:ln>
        </p:spPr>
        <p:style>
          <a:lnRef idx="1">
            <a:schemeClr val="accent1"/>
          </a:lnRef>
          <a:fillRef idx="0">
            <a:schemeClr val="accent1"/>
          </a:fillRef>
          <a:effectRef idx="0">
            <a:schemeClr val="accent1"/>
          </a:effectRef>
          <a:fontRef idx="minor">
            <a:schemeClr val="tx1"/>
          </a:fontRef>
        </p:style>
      </p:cxnSp>
      <p:sp>
        <p:nvSpPr>
          <p:cNvPr id="42" name="矩形 41"/>
          <p:cNvSpPr/>
          <p:nvPr/>
        </p:nvSpPr>
        <p:spPr>
          <a:xfrm>
            <a:off x="8597900" y="4377055"/>
            <a:ext cx="1012190" cy="687070"/>
          </a:xfrm>
          <a:prstGeom prst="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3" name="文本框 42"/>
          <p:cNvSpPr txBox="1"/>
          <p:nvPr/>
        </p:nvSpPr>
        <p:spPr>
          <a:xfrm>
            <a:off x="8687118" y="4599305"/>
            <a:ext cx="833755" cy="243205"/>
          </a:xfrm>
          <a:prstGeom prst="rect">
            <a:avLst/>
          </a:prstGeom>
          <a:noFill/>
        </p:spPr>
        <p:txBody>
          <a:bodyPr wrap="square" rtlCol="0">
            <a:noAutofit/>
          </a:bodyPr>
          <a:p>
            <a:pPr algn="ctr"/>
            <a:r>
              <a:rPr lang="en-US" altLang="zh-CN" sz="1200">
                <a:solidFill>
                  <a:schemeClr val="bg1"/>
                </a:solidFill>
                <a:latin typeface="Akzidenz-Grotesk Pro Regular" panose="02000503030000020003" charset="0"/>
                <a:cs typeface="Akzidenz-Grotesk Pro Regular" panose="02000503030000020003" charset="0"/>
              </a:rPr>
              <a:t>Nominate</a:t>
            </a:r>
            <a:endParaRPr lang="en-US" altLang="zh-CN" sz="1200">
              <a:solidFill>
                <a:schemeClr val="bg1"/>
              </a:solidFill>
              <a:latin typeface="Akzidenz-Grotesk Pro Regular" panose="02000503030000020003" charset="0"/>
              <a:cs typeface="Akzidenz-Grotesk Pro Regular" panose="02000503030000020003" charset="0"/>
            </a:endParaRPr>
          </a:p>
        </p:txBody>
      </p:sp>
      <p:cxnSp>
        <p:nvCxnSpPr>
          <p:cNvPr id="44" name="直接连接符 43"/>
          <p:cNvCxnSpPr/>
          <p:nvPr/>
        </p:nvCxnSpPr>
        <p:spPr>
          <a:xfrm>
            <a:off x="9721215" y="4721225"/>
            <a:ext cx="704215" cy="0"/>
          </a:xfrm>
          <a:prstGeom prst="line">
            <a:avLst/>
          </a:prstGeom>
          <a:ln w="19050" cap="sq" cmpd="sng">
            <a:solidFill>
              <a:schemeClr val="bg1"/>
            </a:solidFill>
            <a:prstDash val="solid"/>
            <a:tailEnd type="triangle" w="lg" len="lg"/>
          </a:ln>
        </p:spPr>
        <p:style>
          <a:lnRef idx="1">
            <a:schemeClr val="accent1"/>
          </a:lnRef>
          <a:fillRef idx="0">
            <a:schemeClr val="accent1"/>
          </a:fillRef>
          <a:effectRef idx="0">
            <a:schemeClr val="accent1"/>
          </a:effectRef>
          <a:fontRef idx="minor">
            <a:schemeClr val="tx1"/>
          </a:fontRef>
        </p:style>
      </p:cxnSp>
      <p:sp>
        <p:nvSpPr>
          <p:cNvPr id="45" name="圆角矩形 44"/>
          <p:cNvSpPr/>
          <p:nvPr/>
        </p:nvSpPr>
        <p:spPr>
          <a:xfrm>
            <a:off x="10508615" y="4476750"/>
            <a:ext cx="1012190" cy="514985"/>
          </a:xfrm>
          <a:prstGeom prst="roundRect">
            <a:avLst>
              <a:gd name="adj" fmla="val 50000"/>
            </a:avLst>
          </a:prstGeom>
          <a:gradFill>
            <a:gsLst>
              <a:gs pos="0">
                <a:srgbClr val="262626"/>
              </a:gs>
              <a:gs pos="100000">
                <a:srgbClr val="262626"/>
              </a:gs>
            </a:gsLst>
            <a:lin ang="5400000" scaled="0"/>
          </a:gradFill>
          <a:ln>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6" name="文本框 45"/>
          <p:cNvSpPr txBox="1"/>
          <p:nvPr/>
        </p:nvSpPr>
        <p:spPr>
          <a:xfrm>
            <a:off x="10584180" y="4601845"/>
            <a:ext cx="860425" cy="265430"/>
          </a:xfrm>
          <a:prstGeom prst="rect">
            <a:avLst/>
          </a:prstGeom>
          <a:noFill/>
        </p:spPr>
        <p:txBody>
          <a:bodyPr wrap="square" rtlCol="0">
            <a:noAutofit/>
          </a:bodyPr>
          <a:p>
            <a:pPr algn="ctr"/>
            <a:r>
              <a:rPr lang="en-US" altLang="zh-CN" sz="1200">
                <a:solidFill>
                  <a:schemeClr val="bg1"/>
                </a:solidFill>
                <a:latin typeface="Akzidenz-Grotesk Pro Regular" panose="02000503030000020003" charset="0"/>
                <a:cs typeface="Akzidenz-Grotesk Pro Regular" panose="02000503030000020003" charset="0"/>
              </a:rPr>
              <a:t>End</a:t>
            </a:r>
            <a:endParaRPr lang="en-US" altLang="zh-CN" sz="1200">
              <a:solidFill>
                <a:schemeClr val="bg1"/>
              </a:solidFill>
              <a:latin typeface="Akzidenz-Grotesk Pro Regular" panose="02000503030000020003" charset="0"/>
              <a:cs typeface="Akzidenz-Grotesk Pro Regular" panose="02000503030000020003" charset="0"/>
            </a:endParaRPr>
          </a:p>
        </p:txBody>
      </p:sp>
      <p:sp>
        <p:nvSpPr>
          <p:cNvPr id="47" name="矩形 46"/>
          <p:cNvSpPr/>
          <p:nvPr/>
        </p:nvSpPr>
        <p:spPr>
          <a:xfrm>
            <a:off x="8597900" y="5561965"/>
            <a:ext cx="1012190" cy="687070"/>
          </a:xfrm>
          <a:prstGeom prst="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8" name="文本框 47"/>
          <p:cNvSpPr txBox="1"/>
          <p:nvPr/>
        </p:nvSpPr>
        <p:spPr>
          <a:xfrm>
            <a:off x="8575675" y="5673090"/>
            <a:ext cx="1092835" cy="465455"/>
          </a:xfrm>
          <a:prstGeom prst="rect">
            <a:avLst/>
          </a:prstGeom>
          <a:noFill/>
        </p:spPr>
        <p:txBody>
          <a:bodyPr wrap="square" rtlCol="0">
            <a:noAutofit/>
          </a:bodyPr>
          <a:p>
            <a:pPr algn="ctr"/>
            <a:r>
              <a:rPr lang="en-US" altLang="zh-CN" sz="1200">
                <a:solidFill>
                  <a:schemeClr val="bg1"/>
                </a:solidFill>
                <a:latin typeface="Akzidenz-Grotesk Pro Regular" panose="02000503030000020003" charset="0"/>
                <a:cs typeface="Akzidenz-Grotesk Pro Regular" panose="02000503030000020003" charset="0"/>
              </a:rPr>
              <a:t>Validator</a:t>
            </a:r>
            <a:endParaRPr lang="en-US" altLang="zh-CN" sz="1200">
              <a:solidFill>
                <a:schemeClr val="bg1"/>
              </a:solidFill>
              <a:latin typeface="Akzidenz-Grotesk Pro Regular" panose="02000503030000020003" charset="0"/>
              <a:cs typeface="Akzidenz-Grotesk Pro Regular" panose="02000503030000020003" charset="0"/>
            </a:endParaRPr>
          </a:p>
          <a:p>
            <a:pPr algn="ctr"/>
            <a:r>
              <a:rPr lang="en-US" altLang="zh-CN" sz="1200">
                <a:solidFill>
                  <a:schemeClr val="bg1"/>
                </a:solidFill>
                <a:latin typeface="Akzidenz-Grotesk Pro Regular" panose="02000503030000020003" charset="0"/>
                <a:cs typeface="Akzidenz-Grotesk Pro Regular" panose="02000503030000020003" charset="0"/>
              </a:rPr>
              <a:t>Change Info</a:t>
            </a:r>
            <a:endParaRPr lang="en-US" altLang="zh-CN" sz="1200">
              <a:solidFill>
                <a:schemeClr val="bg1"/>
              </a:solidFill>
              <a:latin typeface="Akzidenz-Grotesk Pro Regular" panose="02000503030000020003" charset="0"/>
              <a:cs typeface="Akzidenz-Grotesk Pro Regular" panose="02000503030000020003" charset="0"/>
            </a:endParaRPr>
          </a:p>
        </p:txBody>
      </p:sp>
      <p:cxnSp>
        <p:nvCxnSpPr>
          <p:cNvPr id="50" name="直接连接符 49"/>
          <p:cNvCxnSpPr/>
          <p:nvPr/>
        </p:nvCxnSpPr>
        <p:spPr>
          <a:xfrm flipH="1">
            <a:off x="7267575" y="5906770"/>
            <a:ext cx="1297940" cy="254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flipV="1">
            <a:off x="7274560" y="5141595"/>
            <a:ext cx="635" cy="765810"/>
          </a:xfrm>
          <a:prstGeom prst="line">
            <a:avLst/>
          </a:prstGeom>
          <a:ln w="19050" cap="sq" cmpd="sng">
            <a:solidFill>
              <a:schemeClr val="bg1"/>
            </a:solidFill>
            <a:prstDash val="solid"/>
            <a:tailEnd type="triangle" w="lg" len="lg"/>
          </a:ln>
        </p:spPr>
        <p:style>
          <a:lnRef idx="1">
            <a:schemeClr val="accent1"/>
          </a:lnRef>
          <a:fillRef idx="0">
            <a:schemeClr val="accent1"/>
          </a:fillRef>
          <a:effectRef idx="0">
            <a:schemeClr val="accent1"/>
          </a:effectRef>
          <a:fontRef idx="minor">
            <a:schemeClr val="tx1"/>
          </a:fontRef>
        </p:style>
      </p:cxnSp>
      <p:grpSp>
        <p:nvGrpSpPr>
          <p:cNvPr id="53" name="组合 52"/>
          <p:cNvGrpSpPr/>
          <p:nvPr/>
        </p:nvGrpSpPr>
        <p:grpSpPr>
          <a:xfrm>
            <a:off x="10208260" y="366395"/>
            <a:ext cx="1704340" cy="521970"/>
            <a:chOff x="15494" y="712"/>
            <a:chExt cx="2684" cy="822"/>
          </a:xfrm>
        </p:grpSpPr>
        <p:pic>
          <p:nvPicPr>
            <p:cNvPr id="54" name="图片 53" descr="PV"/>
            <p:cNvPicPr>
              <a:picLocks noChangeAspect="1"/>
            </p:cNvPicPr>
            <p:nvPr/>
          </p:nvPicPr>
          <p:blipFill>
            <a:blip r:embed="rId5"/>
            <a:stretch>
              <a:fillRect/>
            </a:stretch>
          </p:blipFill>
          <p:spPr>
            <a:xfrm>
              <a:off x="15494" y="785"/>
              <a:ext cx="795" cy="676"/>
            </a:xfrm>
            <a:prstGeom prst="rect">
              <a:avLst/>
            </a:prstGeom>
          </p:spPr>
        </p:pic>
        <p:sp>
          <p:nvSpPr>
            <p:cNvPr id="55" name="文本框 54"/>
            <p:cNvSpPr txBox="1"/>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sp>
        <p:nvSpPr>
          <p:cNvPr id="56" name="矩形 55"/>
          <p:cNvSpPr/>
          <p:nvPr/>
        </p:nvSpPr>
        <p:spPr>
          <a:xfrm flipV="1">
            <a:off x="505460" y="1083310"/>
            <a:ext cx="2160000" cy="36000"/>
          </a:xfrm>
          <a:prstGeom prst="rect">
            <a:avLst/>
          </a:prstGeom>
          <a:gradFill>
            <a:gsLst>
              <a:gs pos="0">
                <a:srgbClr val="66E3DF"/>
              </a:gs>
              <a:gs pos="100000">
                <a:srgbClr val="0040FF"/>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0" scaled="0"/>
              </a:gradFill>
            </a:endParaRPr>
          </a:p>
        </p:txBody>
      </p:sp>
      <p:sp>
        <p:nvSpPr>
          <p:cNvPr id="13" name="圆角矩形 12"/>
          <p:cNvSpPr/>
          <p:nvPr>
            <p:custDataLst>
              <p:tags r:id="rId6"/>
            </p:custDataLst>
          </p:nvPr>
        </p:nvSpPr>
        <p:spPr>
          <a:xfrm>
            <a:off x="4895215" y="1380490"/>
            <a:ext cx="1011555" cy="606425"/>
          </a:xfrm>
          <a:prstGeom prst="roundRect">
            <a:avLst>
              <a:gd name="adj" fmla="val 7672"/>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30" name="文本框 29"/>
          <p:cNvSpPr txBox="1"/>
          <p:nvPr/>
        </p:nvSpPr>
        <p:spPr>
          <a:xfrm>
            <a:off x="4966970" y="1454150"/>
            <a:ext cx="868680" cy="425450"/>
          </a:xfrm>
          <a:prstGeom prst="rect">
            <a:avLst/>
          </a:prstGeom>
          <a:noFill/>
        </p:spPr>
        <p:txBody>
          <a:bodyPr wrap="square" rtlCol="0">
            <a:noAutofit/>
          </a:bodyPr>
          <a:p>
            <a:pPr algn="ctr"/>
            <a:r>
              <a:rPr lang="en-US" altLang="zh-CN" sz="1200">
                <a:solidFill>
                  <a:schemeClr val="bg1"/>
                </a:solidFill>
                <a:latin typeface="Akzidenz-Grotesk Pro Regular" panose="02000503030000020003" charset="0"/>
                <a:cs typeface="Akzidenz-Grotesk Pro Regular" panose="02000503030000020003" charset="0"/>
              </a:rPr>
              <a:t>One-click</a:t>
            </a:r>
            <a:endParaRPr lang="en-US" altLang="zh-CN" sz="1200">
              <a:solidFill>
                <a:schemeClr val="bg1"/>
              </a:solidFill>
              <a:latin typeface="Akzidenz-Grotesk Pro Regular" panose="02000503030000020003" charset="0"/>
              <a:cs typeface="Akzidenz-Grotesk Pro Regular" panose="02000503030000020003" charset="0"/>
            </a:endParaRPr>
          </a:p>
          <a:p>
            <a:pPr algn="ctr"/>
            <a:r>
              <a:rPr lang="en-US" altLang="zh-CN" sz="1200">
                <a:solidFill>
                  <a:schemeClr val="bg1"/>
                </a:solidFill>
                <a:latin typeface="Akzidenz-Grotesk Pro Regular" panose="02000503030000020003" charset="0"/>
                <a:cs typeface="Akzidenz-Grotesk Pro Regular" panose="02000503030000020003" charset="0"/>
              </a:rPr>
              <a:t>Operation</a:t>
            </a:r>
            <a:endParaRPr lang="en-US" altLang="zh-CN" sz="1200">
              <a:solidFill>
                <a:schemeClr val="bg1"/>
              </a:solidFill>
              <a:latin typeface="Akzidenz-Grotesk Pro Regular" panose="02000503030000020003" charset="0"/>
              <a:cs typeface="Akzidenz-Grotesk Pro Regular" panose="02000503030000020003" charset="0"/>
            </a:endParaRPr>
          </a:p>
        </p:txBody>
      </p:sp>
      <p:sp>
        <p:nvSpPr>
          <p:cNvPr id="2" name="圆角矩形 1"/>
          <p:cNvSpPr/>
          <p:nvPr>
            <p:custDataLst>
              <p:tags r:id="rId7"/>
            </p:custDataLst>
          </p:nvPr>
        </p:nvSpPr>
        <p:spPr>
          <a:xfrm>
            <a:off x="4895215" y="4418330"/>
            <a:ext cx="1011555" cy="606425"/>
          </a:xfrm>
          <a:prstGeom prst="roundRect">
            <a:avLst>
              <a:gd name="adj" fmla="val 7672"/>
            </a:avLst>
          </a:prstGeom>
          <a:gradFill>
            <a:gsLst>
              <a:gs pos="0">
                <a:srgbClr val="66E3DF"/>
              </a:gs>
              <a:gs pos="100000">
                <a:srgbClr val="0040FF"/>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3600000" scaled="0"/>
              </a:gradFill>
            </a:endParaRPr>
          </a:p>
        </p:txBody>
      </p:sp>
      <p:sp>
        <p:nvSpPr>
          <p:cNvPr id="36" name="文本框 35"/>
          <p:cNvSpPr txBox="1"/>
          <p:nvPr/>
        </p:nvSpPr>
        <p:spPr>
          <a:xfrm>
            <a:off x="5063490" y="4591685"/>
            <a:ext cx="675640" cy="257810"/>
          </a:xfrm>
          <a:prstGeom prst="rect">
            <a:avLst/>
          </a:prstGeom>
          <a:noFill/>
        </p:spPr>
        <p:txBody>
          <a:bodyPr wrap="square" rtlCol="0">
            <a:noAutofit/>
          </a:bodyPr>
          <a:p>
            <a:pPr algn="ctr"/>
            <a:r>
              <a:rPr lang="en-US" altLang="zh-CN" sz="1200">
                <a:solidFill>
                  <a:schemeClr val="bg1"/>
                </a:solidFill>
                <a:latin typeface="Akzidenz-Grotesk Pro Regular" panose="02000503030000020003" charset="0"/>
                <a:cs typeface="Akzidenz-Grotesk Pro Regular" panose="02000503030000020003" charset="0"/>
              </a:rPr>
              <a:t>S</a:t>
            </a:r>
            <a:r>
              <a:rPr lang="en-US" altLang="zh-CN" sz="1200">
                <a:solidFill>
                  <a:schemeClr val="bg1"/>
                </a:solidFill>
                <a:latin typeface="Akzidenz-Grotesk Pro Regular" panose="02000503030000020003" charset="0"/>
                <a:cs typeface="Akzidenz-Grotesk Pro Regular" panose="02000503030000020003" charset="0"/>
              </a:rPr>
              <a:t>taking</a:t>
            </a:r>
            <a:endParaRPr lang="en-US" altLang="zh-CN" sz="1200">
              <a:solidFill>
                <a:schemeClr val="bg1"/>
              </a:solidFill>
              <a:latin typeface="Akzidenz-Grotesk Pro Regular" panose="02000503030000020003" charset="0"/>
              <a:cs typeface="Akzidenz-Grotesk Pro Regular" panose="02000503030000020003"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111C33">
                <a:lumMod val="83000"/>
              </a:srgbClr>
            </a:gs>
            <a:gs pos="100000">
              <a:srgbClr val="14233A"/>
            </a:gs>
          </a:gsLst>
          <a:lin ang="4800000" scaled="0"/>
        </a:gradFill>
        <a:effectLst/>
      </p:bgPr>
    </p:bg>
    <p:spTree>
      <p:nvGrpSpPr>
        <p:cNvPr id="1" name=""/>
        <p:cNvGrpSpPr/>
        <p:nvPr/>
      </p:nvGrpSpPr>
      <p:grpSpPr>
        <a:xfrm>
          <a:off x="0" y="0"/>
          <a:ext cx="0" cy="0"/>
          <a:chOff x="0" y="0"/>
          <a:chExt cx="0" cy="0"/>
        </a:xfrm>
      </p:grpSpPr>
      <p:sp>
        <p:nvSpPr>
          <p:cNvPr id="43" name="矩形 42"/>
          <p:cNvSpPr/>
          <p:nvPr/>
        </p:nvSpPr>
        <p:spPr>
          <a:xfrm>
            <a:off x="3255645" y="4006215"/>
            <a:ext cx="1260000" cy="504000"/>
          </a:xfrm>
          <a:prstGeom prst="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7" name="矩形 36"/>
          <p:cNvSpPr/>
          <p:nvPr/>
        </p:nvSpPr>
        <p:spPr>
          <a:xfrm>
            <a:off x="7860030" y="4021455"/>
            <a:ext cx="1482725" cy="504190"/>
          </a:xfrm>
          <a:prstGeom prst="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9" name="圆角矩形 28"/>
          <p:cNvSpPr/>
          <p:nvPr/>
        </p:nvSpPr>
        <p:spPr>
          <a:xfrm>
            <a:off x="3337878" y="5832475"/>
            <a:ext cx="1092835" cy="514985"/>
          </a:xfrm>
          <a:prstGeom prst="roundRect">
            <a:avLst>
              <a:gd name="adj" fmla="val 50000"/>
            </a:avLst>
          </a:prstGeom>
          <a:gradFill>
            <a:gsLst>
              <a:gs pos="0">
                <a:srgbClr val="66E3DF"/>
              </a:gs>
              <a:gs pos="100000">
                <a:srgbClr val="0141FF"/>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5" name="矩形 24"/>
          <p:cNvSpPr/>
          <p:nvPr/>
        </p:nvSpPr>
        <p:spPr>
          <a:xfrm>
            <a:off x="3255645" y="4918075"/>
            <a:ext cx="1260000" cy="504000"/>
          </a:xfrm>
          <a:prstGeom prst="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2" name="矩形 21"/>
          <p:cNvSpPr/>
          <p:nvPr/>
        </p:nvSpPr>
        <p:spPr>
          <a:xfrm>
            <a:off x="7860030" y="3089275"/>
            <a:ext cx="1482725" cy="504190"/>
          </a:xfrm>
          <a:prstGeom prst="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矩形 18"/>
          <p:cNvSpPr/>
          <p:nvPr/>
        </p:nvSpPr>
        <p:spPr>
          <a:xfrm>
            <a:off x="3255645" y="3087370"/>
            <a:ext cx="1260000" cy="504000"/>
          </a:xfrm>
          <a:prstGeom prst="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8" name="矩形 27"/>
          <p:cNvSpPr/>
          <p:nvPr/>
        </p:nvSpPr>
        <p:spPr>
          <a:xfrm>
            <a:off x="3255010" y="2148840"/>
            <a:ext cx="1260000" cy="504000"/>
          </a:xfrm>
          <a:prstGeom prst="rect">
            <a:avLst/>
          </a:prstGeom>
          <a:gradFill>
            <a:gsLst>
              <a:gs pos="0">
                <a:srgbClr val="262626"/>
              </a:gs>
              <a:gs pos="100000">
                <a:srgbClr val="262626"/>
              </a:gs>
            </a:gsLst>
            <a:lin ang="5400000" scaled="0"/>
          </a:gradFill>
          <a:ln w="12700">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3" name="圆角矩形 32"/>
          <p:cNvSpPr/>
          <p:nvPr/>
        </p:nvSpPr>
        <p:spPr>
          <a:xfrm>
            <a:off x="2942590" y="1238885"/>
            <a:ext cx="1883410" cy="514985"/>
          </a:xfrm>
          <a:prstGeom prst="roundRect">
            <a:avLst>
              <a:gd name="adj" fmla="val 50000"/>
            </a:avLst>
          </a:prstGeom>
          <a:gradFill>
            <a:gsLst>
              <a:gs pos="0">
                <a:srgbClr val="66E3DF"/>
              </a:gs>
              <a:gs pos="100000">
                <a:srgbClr val="0141FF"/>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文本框 3"/>
          <p:cNvSpPr txBox="1"/>
          <p:nvPr/>
        </p:nvSpPr>
        <p:spPr>
          <a:xfrm>
            <a:off x="378460" y="345440"/>
            <a:ext cx="6638925" cy="429895"/>
          </a:xfrm>
          <a:prstGeom prst="rect">
            <a:avLst/>
          </a:prstGeom>
          <a:noFill/>
        </p:spPr>
        <p:txBody>
          <a:bodyPr wrap="square">
            <a:noAutofit/>
          </a:bodyPr>
          <a:lstStyle/>
          <a:p>
            <a:r>
              <a:rPr lang="en-US" altLang="zh-CN" sz="3200"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rPr>
              <a:t>Staking</a:t>
            </a:r>
            <a:r>
              <a:rPr lang="zh-CN" sz="3200"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rPr>
              <a:t> </a:t>
            </a:r>
            <a:r>
              <a:rPr lang="en-US" altLang="zh-CN" sz="3200"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rPr>
              <a:t>O</a:t>
            </a:r>
            <a:r>
              <a:rPr lang="zh-CN" sz="3200"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rPr>
              <a:t>peration </a:t>
            </a:r>
            <a:r>
              <a:rPr lang="en-US" altLang="zh-CN" sz="3200"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rPr>
              <a:t>F</a:t>
            </a:r>
            <a:r>
              <a:rPr lang="zh-CN" sz="3200"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rPr>
              <a:t>low </a:t>
            </a:r>
            <a:r>
              <a:rPr lang="en-US" altLang="zh-CN" sz="3200"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rPr>
              <a:t>C</a:t>
            </a:r>
            <a:r>
              <a:rPr lang="zh-CN" sz="3200"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rPr>
              <a:t>hart</a:t>
            </a:r>
            <a:endParaRPr lang="zh-CN" sz="3200"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endParaRPr>
          </a:p>
        </p:txBody>
      </p:sp>
      <p:sp>
        <p:nvSpPr>
          <p:cNvPr id="3" name="文本框 2"/>
          <p:cNvSpPr txBox="1"/>
          <p:nvPr/>
        </p:nvSpPr>
        <p:spPr>
          <a:xfrm>
            <a:off x="3058478" y="1343025"/>
            <a:ext cx="1651635" cy="306705"/>
          </a:xfrm>
          <a:prstGeom prst="rect">
            <a:avLst/>
          </a:prstGeom>
          <a:noFill/>
        </p:spPr>
        <p:txBody>
          <a:bodyPr wrap="square" rtlCol="0">
            <a:spAutoFit/>
          </a:bodyPr>
          <a:p>
            <a:pPr algn="ctr"/>
            <a:r>
              <a:rPr lang="en-US" altLang="zh-CN" sz="1400">
                <a:solidFill>
                  <a:schemeClr val="bg1"/>
                </a:solidFill>
                <a:latin typeface="Akzidenz-Grotesk Pro Regular" panose="02000503030000020003" charset="0"/>
                <a:cs typeface="Akzidenz-Grotesk Pro Regular" panose="02000503030000020003" charset="0"/>
              </a:rPr>
              <a:t>Open BT Wallet</a:t>
            </a:r>
            <a:endParaRPr lang="en-US" altLang="zh-CN" sz="1400">
              <a:solidFill>
                <a:schemeClr val="bg1"/>
              </a:solidFill>
              <a:latin typeface="Akzidenz-Grotesk Pro Regular" panose="02000503030000020003" charset="0"/>
              <a:cs typeface="Akzidenz-Grotesk Pro Regular" panose="02000503030000020003" charset="0"/>
            </a:endParaRPr>
          </a:p>
        </p:txBody>
      </p:sp>
      <p:sp>
        <p:nvSpPr>
          <p:cNvPr id="5" name="文本框 4"/>
          <p:cNvSpPr txBox="1"/>
          <p:nvPr/>
        </p:nvSpPr>
        <p:spPr>
          <a:xfrm>
            <a:off x="3252550" y="2170653"/>
            <a:ext cx="1264920" cy="460375"/>
          </a:xfrm>
          <a:prstGeom prst="rect">
            <a:avLst/>
          </a:prstGeom>
          <a:noFill/>
        </p:spPr>
        <p:txBody>
          <a:bodyPr wrap="square" rtlCol="0">
            <a:spAutoFit/>
          </a:bodyPr>
          <a:p>
            <a:pPr algn="ctr"/>
            <a:r>
              <a:rPr lang="en-US" altLang="zh-CN" sz="1200">
                <a:solidFill>
                  <a:schemeClr val="bg1"/>
                </a:solidFill>
                <a:latin typeface="Akzidenz-Grotesk Pro Regular" panose="02000503030000020003" charset="0"/>
                <a:cs typeface="Akzidenz-Grotesk Pro Regular" panose="02000503030000020003" charset="0"/>
              </a:rPr>
              <a:t>Choose </a:t>
            </a:r>
            <a:endParaRPr lang="en-US" altLang="zh-CN" sz="1200">
              <a:solidFill>
                <a:schemeClr val="bg1"/>
              </a:solidFill>
              <a:latin typeface="Akzidenz-Grotesk Pro Regular" panose="02000503030000020003" charset="0"/>
              <a:cs typeface="Akzidenz-Grotesk Pro Regular" panose="02000503030000020003" charset="0"/>
            </a:endParaRPr>
          </a:p>
          <a:p>
            <a:pPr algn="ctr"/>
            <a:r>
              <a:rPr lang="en-US" altLang="zh-CN" sz="1200">
                <a:solidFill>
                  <a:schemeClr val="bg1"/>
                </a:solidFill>
                <a:latin typeface="Akzidenz-Grotesk Pro Regular" panose="02000503030000020003" charset="0"/>
                <a:cs typeface="Akzidenz-Grotesk Pro Regular" panose="02000503030000020003" charset="0"/>
              </a:rPr>
              <a:t>Nominator</a:t>
            </a:r>
            <a:endParaRPr lang="en-US" altLang="zh-CN" sz="1200">
              <a:solidFill>
                <a:schemeClr val="bg1"/>
              </a:solidFill>
              <a:latin typeface="Akzidenz-Grotesk Pro Regular" panose="02000503030000020003" charset="0"/>
              <a:cs typeface="Akzidenz-Grotesk Pro Regular" panose="02000503030000020003" charset="0"/>
            </a:endParaRPr>
          </a:p>
        </p:txBody>
      </p:sp>
      <p:sp>
        <p:nvSpPr>
          <p:cNvPr id="6" name="文本框 5"/>
          <p:cNvSpPr txBox="1"/>
          <p:nvPr/>
        </p:nvSpPr>
        <p:spPr>
          <a:xfrm>
            <a:off x="3154045" y="3110865"/>
            <a:ext cx="1459230" cy="460375"/>
          </a:xfrm>
          <a:prstGeom prst="rect">
            <a:avLst/>
          </a:prstGeom>
          <a:noFill/>
        </p:spPr>
        <p:txBody>
          <a:bodyPr wrap="square" rtlCol="0">
            <a:spAutoFit/>
          </a:bodyPr>
          <a:p>
            <a:pPr algn="ctr"/>
            <a:r>
              <a:rPr lang="en-US" altLang="zh-CN" sz="1200">
                <a:solidFill>
                  <a:schemeClr val="bg1"/>
                </a:solidFill>
                <a:latin typeface="Akzidenz-Grotesk Pro Regular" panose="02000503030000020003" charset="0"/>
                <a:cs typeface="Akzidenz-Grotesk Pro Regular" panose="02000503030000020003" charset="0"/>
              </a:rPr>
              <a:t>Enter the </a:t>
            </a:r>
            <a:r>
              <a:rPr lang="en-US" altLang="zh-CN" sz="1200">
                <a:solidFill>
                  <a:schemeClr val="bg1"/>
                </a:solidFill>
                <a:latin typeface="Akzidenz-Grotesk Pro Regular" panose="02000503030000020003" charset="0"/>
                <a:cs typeface="Akzidenz-Grotesk Pro Regular" panose="02000503030000020003" charset="0"/>
              </a:rPr>
              <a:t>Amount</a:t>
            </a:r>
            <a:endParaRPr lang="en-US" altLang="zh-CN" sz="1200">
              <a:solidFill>
                <a:schemeClr val="bg1"/>
              </a:solidFill>
              <a:latin typeface="Akzidenz-Grotesk Pro Regular" panose="02000503030000020003" charset="0"/>
              <a:cs typeface="Akzidenz-Grotesk Pro Regular" panose="02000503030000020003" charset="0"/>
            </a:endParaRPr>
          </a:p>
          <a:p>
            <a:pPr algn="ctr"/>
            <a:r>
              <a:rPr lang="en-US" altLang="zh-CN" sz="1200">
                <a:solidFill>
                  <a:schemeClr val="bg1"/>
                </a:solidFill>
                <a:latin typeface="Akzidenz-Grotesk Pro Regular" panose="02000503030000020003" charset="0"/>
                <a:cs typeface="Akzidenz-Grotesk Pro Regular" panose="02000503030000020003" charset="0"/>
              </a:rPr>
              <a:t> of DOT </a:t>
            </a:r>
            <a:r>
              <a:rPr lang="en-US" altLang="zh-CN" sz="1200">
                <a:solidFill>
                  <a:schemeClr val="bg1"/>
                </a:solidFill>
                <a:latin typeface="Akzidenz-Grotesk Pro Regular" panose="02000503030000020003" charset="0"/>
                <a:cs typeface="Akzidenz-Grotesk Pro Regular" panose="02000503030000020003" charset="0"/>
              </a:rPr>
              <a:t>Bo</a:t>
            </a:r>
            <a:r>
              <a:rPr lang="en-US" altLang="zh-CN" sz="1200">
                <a:solidFill>
                  <a:schemeClr val="bg1"/>
                </a:solidFill>
                <a:latin typeface="Akzidenz-Grotesk Pro Regular" panose="02000503030000020003" charset="0"/>
                <a:cs typeface="Akzidenz-Grotesk Pro Regular" panose="02000503030000020003" charset="0"/>
              </a:rPr>
              <a:t>nd</a:t>
            </a:r>
            <a:endParaRPr lang="en-US" altLang="zh-CN" sz="1200">
              <a:solidFill>
                <a:schemeClr val="bg1"/>
              </a:solidFill>
              <a:latin typeface="Akzidenz-Grotesk Pro Regular" panose="02000503030000020003" charset="0"/>
              <a:cs typeface="Akzidenz-Grotesk Pro Regular" panose="02000503030000020003" charset="0"/>
            </a:endParaRPr>
          </a:p>
        </p:txBody>
      </p:sp>
      <p:sp>
        <p:nvSpPr>
          <p:cNvPr id="7" name="文本框 6"/>
          <p:cNvSpPr txBox="1"/>
          <p:nvPr/>
        </p:nvSpPr>
        <p:spPr>
          <a:xfrm>
            <a:off x="3365580" y="4121055"/>
            <a:ext cx="1040130" cy="275590"/>
          </a:xfrm>
          <a:prstGeom prst="rect">
            <a:avLst/>
          </a:prstGeom>
          <a:noFill/>
        </p:spPr>
        <p:txBody>
          <a:bodyPr wrap="square" rtlCol="0">
            <a:spAutoFit/>
          </a:bodyPr>
          <a:p>
            <a:pPr algn="ctr"/>
            <a:r>
              <a:rPr lang="en-US" altLang="zh-CN" sz="1200">
                <a:solidFill>
                  <a:schemeClr val="bg1"/>
                </a:solidFill>
                <a:latin typeface="Akzidenz-Grotesk Pro Regular" panose="02000503030000020003" charset="0"/>
                <a:cs typeface="Akzidenz-Grotesk Pro Regular" panose="02000503030000020003" charset="0"/>
              </a:rPr>
              <a:t>Authorize</a:t>
            </a:r>
            <a:endParaRPr lang="en-US" altLang="zh-CN" sz="1200">
              <a:solidFill>
                <a:schemeClr val="bg1"/>
              </a:solidFill>
              <a:latin typeface="Akzidenz-Grotesk Pro Regular" panose="02000503030000020003" charset="0"/>
              <a:cs typeface="Akzidenz-Grotesk Pro Regular" panose="02000503030000020003" charset="0"/>
            </a:endParaRPr>
          </a:p>
        </p:txBody>
      </p:sp>
      <p:sp>
        <p:nvSpPr>
          <p:cNvPr id="8" name="文本框 7"/>
          <p:cNvSpPr txBox="1"/>
          <p:nvPr/>
        </p:nvSpPr>
        <p:spPr>
          <a:xfrm>
            <a:off x="3405903" y="5032280"/>
            <a:ext cx="959485" cy="275590"/>
          </a:xfrm>
          <a:prstGeom prst="rect">
            <a:avLst/>
          </a:prstGeom>
          <a:noFill/>
        </p:spPr>
        <p:txBody>
          <a:bodyPr wrap="square" rtlCol="0">
            <a:spAutoFit/>
          </a:bodyPr>
          <a:p>
            <a:pPr algn="ctr"/>
            <a:r>
              <a:rPr lang="en-US" altLang="zh-CN" sz="1200">
                <a:solidFill>
                  <a:schemeClr val="bg1"/>
                </a:solidFill>
                <a:latin typeface="Akzidenz-Grotesk Pro Regular" panose="02000503030000020003" charset="0"/>
                <a:cs typeface="Akzidenz-Grotesk Pro Regular" panose="02000503030000020003" charset="0"/>
              </a:rPr>
              <a:t>Success</a:t>
            </a:r>
            <a:endParaRPr lang="en-US" altLang="zh-CN" sz="1200">
              <a:solidFill>
                <a:schemeClr val="bg1"/>
              </a:solidFill>
              <a:latin typeface="Akzidenz-Grotesk Pro Regular" panose="02000503030000020003" charset="0"/>
              <a:cs typeface="Akzidenz-Grotesk Pro Regular" panose="02000503030000020003" charset="0"/>
            </a:endParaRPr>
          </a:p>
        </p:txBody>
      </p:sp>
      <p:sp>
        <p:nvSpPr>
          <p:cNvPr id="9" name="文本框 8"/>
          <p:cNvSpPr txBox="1"/>
          <p:nvPr/>
        </p:nvSpPr>
        <p:spPr>
          <a:xfrm>
            <a:off x="5494655" y="2230120"/>
            <a:ext cx="2129790" cy="306705"/>
          </a:xfrm>
          <a:prstGeom prst="rect">
            <a:avLst/>
          </a:prstGeom>
          <a:noFill/>
        </p:spPr>
        <p:txBody>
          <a:bodyPr wrap="square" rtlCol="0" anchor="t">
            <a:spAutoFit/>
          </a:bodyPr>
          <a:p>
            <a:pPr algn="ctr"/>
            <a:r>
              <a:rPr lang="en-US" sz="1400">
                <a:solidFill>
                  <a:schemeClr val="bg1"/>
                </a:solidFill>
                <a:latin typeface="Akzidenz-Grotesk Pro Regular" panose="02000503030000020003" charset="0"/>
                <a:cs typeface="Akzidenz-Grotesk Pro Regular" panose="02000503030000020003" charset="0"/>
              </a:rPr>
              <a:t>A</a:t>
            </a:r>
            <a:r>
              <a:rPr sz="1400">
                <a:solidFill>
                  <a:schemeClr val="bg1"/>
                </a:solidFill>
                <a:latin typeface="Akzidenz-Grotesk Pro Regular" panose="02000503030000020003" charset="0"/>
                <a:cs typeface="Akzidenz-Grotesk Pro Regular" panose="02000503030000020003" charset="0"/>
              </a:rPr>
              <a:t>utomatic </a:t>
            </a:r>
            <a:r>
              <a:rPr lang="en-US" sz="1400">
                <a:solidFill>
                  <a:schemeClr val="bg1"/>
                </a:solidFill>
                <a:latin typeface="Akzidenz-Grotesk Pro Regular" panose="02000503030000020003" charset="0"/>
                <a:cs typeface="Akzidenz-Grotesk Pro Regular" panose="02000503030000020003" charset="0"/>
              </a:rPr>
              <a:t>C</a:t>
            </a:r>
            <a:r>
              <a:rPr sz="1400">
                <a:solidFill>
                  <a:schemeClr val="bg1"/>
                </a:solidFill>
                <a:latin typeface="Akzidenz-Grotesk Pro Regular" panose="02000503030000020003" charset="0"/>
                <a:cs typeface="Akzidenz-Grotesk Pro Regular" panose="02000503030000020003" charset="0"/>
              </a:rPr>
              <a:t>ompletion</a:t>
            </a:r>
            <a:endParaRPr sz="1400">
              <a:solidFill>
                <a:schemeClr val="bg1"/>
              </a:solidFill>
              <a:latin typeface="Akzidenz-Grotesk Pro Regular" panose="02000503030000020003" charset="0"/>
              <a:cs typeface="Akzidenz-Grotesk Pro Regular" panose="02000503030000020003" charset="0"/>
            </a:endParaRPr>
          </a:p>
        </p:txBody>
      </p:sp>
      <p:sp>
        <p:nvSpPr>
          <p:cNvPr id="11" name="文本框 10"/>
          <p:cNvSpPr txBox="1"/>
          <p:nvPr/>
        </p:nvSpPr>
        <p:spPr>
          <a:xfrm>
            <a:off x="7859395" y="3111500"/>
            <a:ext cx="1483360" cy="460375"/>
          </a:xfrm>
          <a:prstGeom prst="rect">
            <a:avLst/>
          </a:prstGeom>
          <a:noFill/>
        </p:spPr>
        <p:txBody>
          <a:bodyPr wrap="square" rtlCol="0">
            <a:spAutoFit/>
          </a:bodyPr>
          <a:p>
            <a:pPr algn="ctr"/>
            <a:r>
              <a:rPr lang="en-US" altLang="zh-CN" sz="1200">
                <a:solidFill>
                  <a:schemeClr val="bg1"/>
                </a:solidFill>
                <a:latin typeface="Akzidenz-Grotesk Pro Regular" panose="02000503030000020003" charset="0"/>
                <a:cs typeface="Akzidenz-Grotesk Pro Regular" panose="02000503030000020003" charset="0"/>
              </a:rPr>
              <a:t>PLBM</a:t>
            </a:r>
            <a:endParaRPr lang="en-US" altLang="zh-CN" sz="1200">
              <a:solidFill>
                <a:schemeClr val="bg1"/>
              </a:solidFill>
              <a:latin typeface="Akzidenz-Grotesk Pro Regular" panose="02000503030000020003" charset="0"/>
              <a:cs typeface="Akzidenz-Grotesk Pro Regular" panose="02000503030000020003" charset="0"/>
            </a:endParaRPr>
          </a:p>
          <a:p>
            <a:pPr algn="ctr"/>
            <a:r>
              <a:rPr lang="en-US" altLang="zh-CN" sz="1200">
                <a:solidFill>
                  <a:schemeClr val="bg1"/>
                </a:solidFill>
                <a:latin typeface="Akzidenz-Grotesk Pro Regular" panose="02000503030000020003" charset="0"/>
                <a:cs typeface="Akzidenz-Grotesk Pro Regular" panose="02000503030000020003" charset="0"/>
              </a:rPr>
              <a:t>Smart Algorithm</a:t>
            </a:r>
            <a:endParaRPr lang="en-US" altLang="zh-CN" sz="1200">
              <a:solidFill>
                <a:schemeClr val="bg1"/>
              </a:solidFill>
              <a:latin typeface="Akzidenz-Grotesk Pro Regular" panose="02000503030000020003" charset="0"/>
              <a:cs typeface="Akzidenz-Grotesk Pro Regular" panose="02000503030000020003" charset="0"/>
            </a:endParaRPr>
          </a:p>
        </p:txBody>
      </p:sp>
      <p:sp>
        <p:nvSpPr>
          <p:cNvPr id="12" name="文本框 11"/>
          <p:cNvSpPr txBox="1"/>
          <p:nvPr/>
        </p:nvSpPr>
        <p:spPr>
          <a:xfrm>
            <a:off x="7992745" y="4043363"/>
            <a:ext cx="1217295" cy="460375"/>
          </a:xfrm>
          <a:prstGeom prst="rect">
            <a:avLst/>
          </a:prstGeom>
          <a:noFill/>
        </p:spPr>
        <p:txBody>
          <a:bodyPr wrap="square" rtlCol="0">
            <a:spAutoFit/>
          </a:bodyPr>
          <a:p>
            <a:pPr algn="ctr"/>
            <a:r>
              <a:rPr lang="en-US" altLang="zh-CN" sz="1200">
                <a:solidFill>
                  <a:schemeClr val="bg1"/>
                </a:solidFill>
                <a:latin typeface="Akzidenz-Grotesk Pro Regular" panose="02000503030000020003" charset="0"/>
                <a:cs typeface="Akzidenz-Grotesk Pro Regular" panose="02000503030000020003" charset="0"/>
              </a:rPr>
              <a:t>16 </a:t>
            </a:r>
            <a:r>
              <a:rPr lang="en-US" altLang="zh-CN" sz="1200">
                <a:solidFill>
                  <a:schemeClr val="bg1"/>
                </a:solidFill>
                <a:latin typeface="Akzidenz-Grotesk Pro Regular" panose="02000503030000020003" charset="0"/>
                <a:cs typeface="Akzidenz-Grotesk Pro Regular" panose="02000503030000020003" charset="0"/>
              </a:rPr>
              <a:t>Validators</a:t>
            </a:r>
            <a:endParaRPr lang="en-US" altLang="zh-CN" sz="1200">
              <a:solidFill>
                <a:schemeClr val="bg1"/>
              </a:solidFill>
              <a:latin typeface="Akzidenz-Grotesk Pro Regular" panose="02000503030000020003" charset="0"/>
              <a:cs typeface="Akzidenz-Grotesk Pro Regular" panose="02000503030000020003" charset="0"/>
            </a:endParaRPr>
          </a:p>
          <a:p>
            <a:pPr algn="ctr"/>
            <a:r>
              <a:rPr lang="en-US" altLang="zh-CN" sz="1200">
                <a:solidFill>
                  <a:schemeClr val="bg1"/>
                </a:solidFill>
                <a:latin typeface="Akzidenz-Grotesk Pro Regular" panose="02000503030000020003" charset="0"/>
                <a:cs typeface="Akzidenz-Grotesk Pro Regular" panose="02000503030000020003" charset="0"/>
              </a:rPr>
              <a:t>are </a:t>
            </a:r>
            <a:r>
              <a:rPr lang="en-US" altLang="zh-CN" sz="1200">
                <a:solidFill>
                  <a:schemeClr val="bg1"/>
                </a:solidFill>
                <a:latin typeface="Akzidenz-Grotesk Pro Regular" panose="02000503030000020003" charset="0"/>
                <a:cs typeface="Akzidenz-Grotesk Pro Regular" panose="02000503030000020003" charset="0"/>
              </a:rPr>
              <a:t>Elected</a:t>
            </a:r>
            <a:endParaRPr lang="en-US" altLang="zh-CN" sz="1200">
              <a:solidFill>
                <a:schemeClr val="bg1"/>
              </a:solidFill>
              <a:latin typeface="Akzidenz-Grotesk Pro Regular" panose="02000503030000020003" charset="0"/>
              <a:cs typeface="Akzidenz-Grotesk Pro Regular" panose="02000503030000020003" charset="0"/>
            </a:endParaRPr>
          </a:p>
        </p:txBody>
      </p:sp>
      <p:sp>
        <p:nvSpPr>
          <p:cNvPr id="13" name="文本框 12"/>
          <p:cNvSpPr txBox="1"/>
          <p:nvPr/>
        </p:nvSpPr>
        <p:spPr>
          <a:xfrm>
            <a:off x="3535680" y="5936615"/>
            <a:ext cx="697230" cy="306705"/>
          </a:xfrm>
          <a:prstGeom prst="rect">
            <a:avLst/>
          </a:prstGeom>
          <a:noFill/>
        </p:spPr>
        <p:txBody>
          <a:bodyPr wrap="square" rtlCol="0">
            <a:spAutoFit/>
          </a:bodyPr>
          <a:p>
            <a:pPr algn="ctr"/>
            <a:r>
              <a:rPr lang="en-US" altLang="zh-CN" sz="1400">
                <a:solidFill>
                  <a:schemeClr val="bg1"/>
                </a:solidFill>
                <a:latin typeface="Akzidenz-Grotesk Pro Regular" panose="02000503030000020003" charset="0"/>
                <a:cs typeface="Akzidenz-Grotesk Pro Regular" panose="02000503030000020003" charset="0"/>
              </a:rPr>
              <a:t>Done</a:t>
            </a:r>
            <a:endParaRPr lang="en-US" altLang="zh-CN" sz="1400">
              <a:solidFill>
                <a:schemeClr val="bg1"/>
              </a:solidFill>
              <a:latin typeface="Akzidenz-Grotesk Pro Regular" panose="02000503030000020003" charset="0"/>
              <a:cs typeface="Akzidenz-Grotesk Pro Regular" panose="02000503030000020003" charset="0"/>
            </a:endParaRPr>
          </a:p>
        </p:txBody>
      </p:sp>
      <p:grpSp>
        <p:nvGrpSpPr>
          <p:cNvPr id="53" name="组合 52"/>
          <p:cNvGrpSpPr/>
          <p:nvPr/>
        </p:nvGrpSpPr>
        <p:grpSpPr>
          <a:xfrm>
            <a:off x="10208260" y="366395"/>
            <a:ext cx="1704340" cy="521970"/>
            <a:chOff x="15494" y="712"/>
            <a:chExt cx="2684" cy="822"/>
          </a:xfrm>
        </p:grpSpPr>
        <p:pic>
          <p:nvPicPr>
            <p:cNvPr id="54" name="图片 53" descr="PV"/>
            <p:cNvPicPr>
              <a:picLocks noChangeAspect="1"/>
            </p:cNvPicPr>
            <p:nvPr/>
          </p:nvPicPr>
          <p:blipFill>
            <a:blip r:embed="rId1"/>
            <a:stretch>
              <a:fillRect/>
            </a:stretch>
          </p:blipFill>
          <p:spPr>
            <a:xfrm>
              <a:off x="15494" y="785"/>
              <a:ext cx="795" cy="676"/>
            </a:xfrm>
            <a:prstGeom prst="rect">
              <a:avLst/>
            </a:prstGeom>
          </p:spPr>
        </p:pic>
        <p:sp>
          <p:nvSpPr>
            <p:cNvPr id="55" name="文本框 54"/>
            <p:cNvSpPr txBox="1"/>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cxnSp>
        <p:nvCxnSpPr>
          <p:cNvPr id="49" name="直接连接符 48"/>
          <p:cNvCxnSpPr/>
          <p:nvPr/>
        </p:nvCxnSpPr>
        <p:spPr>
          <a:xfrm>
            <a:off x="3881755" y="1753870"/>
            <a:ext cx="4445" cy="412115"/>
          </a:xfrm>
          <a:prstGeom prst="line">
            <a:avLst/>
          </a:prstGeom>
          <a:ln w="19050" cap="sq" cmpd="sng">
            <a:solidFill>
              <a:schemeClr val="bg1"/>
            </a:solidFill>
            <a:prstDash val="solid"/>
            <a:tailEnd type="triangle" w="lg" len="lg"/>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3882390" y="2692400"/>
            <a:ext cx="4445" cy="412115"/>
          </a:xfrm>
          <a:prstGeom prst="line">
            <a:avLst/>
          </a:prstGeom>
          <a:ln w="19050" cap="sq" cmpd="sng">
            <a:solidFill>
              <a:schemeClr val="bg1"/>
            </a:solidFill>
            <a:prstDash val="solid"/>
            <a:tailEnd type="triangle" w="lg" len="lg"/>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3882390" y="3611880"/>
            <a:ext cx="4445" cy="412115"/>
          </a:xfrm>
          <a:prstGeom prst="line">
            <a:avLst/>
          </a:prstGeom>
          <a:ln w="19050" cap="sq" cmpd="sng">
            <a:solidFill>
              <a:schemeClr val="bg1"/>
            </a:solidFill>
            <a:prstDash val="solid"/>
            <a:tailEnd type="triangle" w="lg" len="lg"/>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3882390" y="4523105"/>
            <a:ext cx="4445" cy="412115"/>
          </a:xfrm>
          <a:prstGeom prst="line">
            <a:avLst/>
          </a:prstGeom>
          <a:ln w="19050" cap="sq" cmpd="sng">
            <a:solidFill>
              <a:schemeClr val="bg1"/>
            </a:solidFill>
            <a:prstDash val="solid"/>
            <a:tailEnd type="triangle" w="lg" len="lg"/>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3882390" y="5434965"/>
            <a:ext cx="4445" cy="412115"/>
          </a:xfrm>
          <a:prstGeom prst="line">
            <a:avLst/>
          </a:prstGeom>
          <a:ln w="19050" cap="sq" cmpd="sng">
            <a:solidFill>
              <a:schemeClr val="bg1"/>
            </a:solidFill>
            <a:prstDash val="solid"/>
            <a:tailEnd type="triangle" w="lg" len="lg"/>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4517390" y="2400935"/>
            <a:ext cx="973455" cy="1270"/>
          </a:xfrm>
          <a:prstGeom prst="line">
            <a:avLst/>
          </a:prstGeom>
          <a:ln w="12700" cmpd="sng">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7624445" y="2397760"/>
            <a:ext cx="958215" cy="0"/>
          </a:xfrm>
          <a:prstGeom prst="line">
            <a:avLst/>
          </a:prstGeom>
          <a:ln w="12700" cmpd="sng">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35" name="直接箭头连接符 34"/>
          <p:cNvCxnSpPr/>
          <p:nvPr/>
        </p:nvCxnSpPr>
        <p:spPr>
          <a:xfrm>
            <a:off x="8578850" y="2392680"/>
            <a:ext cx="0" cy="683895"/>
          </a:xfrm>
          <a:prstGeom prst="straightConnector1">
            <a:avLst/>
          </a:prstGeom>
          <a:ln w="12700">
            <a:solidFill>
              <a:srgbClr val="F0F0F0"/>
            </a:solidFill>
            <a:prstDash val="sysDot"/>
            <a:tailEnd type="triangle" w="lg" len="lg"/>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8574405" y="3606800"/>
            <a:ext cx="4445" cy="412115"/>
          </a:xfrm>
          <a:prstGeom prst="line">
            <a:avLst/>
          </a:prstGeom>
          <a:ln w="19050" cap="sq" cmpd="sng">
            <a:solidFill>
              <a:schemeClr val="bg1"/>
            </a:solidFill>
            <a:prstDash val="solid"/>
            <a:tailEnd type="triangle" w="lg" len="lg"/>
          </a:ln>
        </p:spPr>
        <p:style>
          <a:lnRef idx="1">
            <a:schemeClr val="accent1"/>
          </a:lnRef>
          <a:fillRef idx="0">
            <a:schemeClr val="accent1"/>
          </a:fillRef>
          <a:effectRef idx="0">
            <a:schemeClr val="accent1"/>
          </a:effectRef>
          <a:fontRef idx="minor">
            <a:schemeClr val="tx1"/>
          </a:fontRef>
        </p:style>
      </p:cxnSp>
      <p:sp>
        <p:nvSpPr>
          <p:cNvPr id="39" name="文本框 38"/>
          <p:cNvSpPr txBox="1"/>
          <p:nvPr/>
        </p:nvSpPr>
        <p:spPr>
          <a:xfrm>
            <a:off x="5494655" y="4999355"/>
            <a:ext cx="2129790" cy="306705"/>
          </a:xfrm>
          <a:prstGeom prst="rect">
            <a:avLst/>
          </a:prstGeom>
          <a:noFill/>
        </p:spPr>
        <p:txBody>
          <a:bodyPr wrap="square" rtlCol="0" anchor="t">
            <a:spAutoFit/>
          </a:bodyPr>
          <a:p>
            <a:pPr algn="ctr"/>
            <a:r>
              <a:rPr lang="en-US" sz="1400">
                <a:solidFill>
                  <a:schemeClr val="bg1"/>
                </a:solidFill>
                <a:latin typeface="Akzidenz-Grotesk Pro Regular" panose="02000503030000020003" charset="0"/>
                <a:cs typeface="Akzidenz-Grotesk Pro Regular" panose="02000503030000020003" charset="0"/>
                <a:sym typeface="+mn-ea"/>
              </a:rPr>
              <a:t>A</a:t>
            </a:r>
            <a:r>
              <a:rPr sz="1400">
                <a:solidFill>
                  <a:schemeClr val="bg1"/>
                </a:solidFill>
                <a:latin typeface="Akzidenz-Grotesk Pro Regular" panose="02000503030000020003" charset="0"/>
                <a:cs typeface="Akzidenz-Grotesk Pro Regular" panose="02000503030000020003" charset="0"/>
                <a:sym typeface="+mn-ea"/>
              </a:rPr>
              <a:t>utomatic </a:t>
            </a:r>
            <a:r>
              <a:rPr lang="en-US" sz="1400">
                <a:solidFill>
                  <a:schemeClr val="bg1"/>
                </a:solidFill>
                <a:latin typeface="Akzidenz-Grotesk Pro Regular" panose="02000503030000020003" charset="0"/>
                <a:cs typeface="Akzidenz-Grotesk Pro Regular" panose="02000503030000020003" charset="0"/>
                <a:sym typeface="+mn-ea"/>
              </a:rPr>
              <a:t>C</a:t>
            </a:r>
            <a:r>
              <a:rPr sz="1400">
                <a:solidFill>
                  <a:schemeClr val="bg1"/>
                </a:solidFill>
                <a:latin typeface="Akzidenz-Grotesk Pro Regular" panose="02000503030000020003" charset="0"/>
                <a:cs typeface="Akzidenz-Grotesk Pro Regular" panose="02000503030000020003" charset="0"/>
                <a:sym typeface="+mn-ea"/>
              </a:rPr>
              <a:t>ompletion</a:t>
            </a:r>
            <a:endParaRPr lang="zh-CN" altLang="en-US" sz="1400">
              <a:solidFill>
                <a:schemeClr val="bg1"/>
              </a:solidFill>
              <a:latin typeface="Akzidenz-Grotesk Pro Regular" panose="02000503030000020003" charset="0"/>
              <a:cs typeface="Akzidenz-Grotesk Pro Regular" panose="02000503030000020003" charset="0"/>
              <a:sym typeface="+mn-ea"/>
            </a:endParaRPr>
          </a:p>
        </p:txBody>
      </p:sp>
      <p:cxnSp>
        <p:nvCxnSpPr>
          <p:cNvPr id="40" name="直接连接符 39"/>
          <p:cNvCxnSpPr/>
          <p:nvPr/>
        </p:nvCxnSpPr>
        <p:spPr>
          <a:xfrm>
            <a:off x="4517390" y="5170805"/>
            <a:ext cx="905510" cy="0"/>
          </a:xfrm>
          <a:prstGeom prst="line">
            <a:avLst/>
          </a:prstGeom>
          <a:ln w="12700" cmpd="sng">
            <a:solidFill>
              <a:schemeClr val="bg1"/>
            </a:solidFill>
            <a:prstDash val="sysDot"/>
            <a:headEnd type="triangle" w="lg" len="lg"/>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7624445" y="5167630"/>
            <a:ext cx="958215" cy="0"/>
          </a:xfrm>
          <a:prstGeom prst="line">
            <a:avLst/>
          </a:prstGeom>
          <a:ln w="12700" cmpd="sng">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42" name="直接箭头连接符 41"/>
          <p:cNvCxnSpPr/>
          <p:nvPr/>
        </p:nvCxnSpPr>
        <p:spPr>
          <a:xfrm>
            <a:off x="8578850" y="4531995"/>
            <a:ext cx="0" cy="637540"/>
          </a:xfrm>
          <a:prstGeom prst="straightConnector1">
            <a:avLst/>
          </a:prstGeom>
          <a:ln w="12700">
            <a:solidFill>
              <a:srgbClr val="F0F0F0"/>
            </a:solidFill>
            <a:prstDash val="sysDot"/>
            <a:tailEnd type="none" w="lg" len="lg"/>
          </a:ln>
        </p:spPr>
        <p:style>
          <a:lnRef idx="1">
            <a:schemeClr val="accent1"/>
          </a:lnRef>
          <a:fillRef idx="0">
            <a:schemeClr val="accent1"/>
          </a:fillRef>
          <a:effectRef idx="0">
            <a:schemeClr val="accent1"/>
          </a:effectRef>
          <a:fontRef idx="minor">
            <a:schemeClr val="tx1"/>
          </a:fontRef>
        </p:style>
      </p:cxnSp>
      <p:sp>
        <p:nvSpPr>
          <p:cNvPr id="56" name="矩形 55"/>
          <p:cNvSpPr/>
          <p:nvPr/>
        </p:nvSpPr>
        <p:spPr>
          <a:xfrm flipV="1">
            <a:off x="505460" y="1083310"/>
            <a:ext cx="2160000" cy="36000"/>
          </a:xfrm>
          <a:prstGeom prst="rect">
            <a:avLst/>
          </a:prstGeom>
          <a:gradFill>
            <a:gsLst>
              <a:gs pos="0">
                <a:srgbClr val="66E3DF"/>
              </a:gs>
              <a:gs pos="100000">
                <a:srgbClr val="0040FF"/>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0" scaled="0"/>
              </a:gra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0E172A">
                <a:lumMod val="83000"/>
              </a:srgbClr>
            </a:gs>
            <a:gs pos="100000">
              <a:srgbClr val="14233A"/>
            </a:gs>
          </a:gsLst>
          <a:lin ang="4800000" scaled="0"/>
        </a:gradFill>
        <a:effectLst/>
      </p:bgPr>
    </p:bg>
    <p:spTree>
      <p:nvGrpSpPr>
        <p:cNvPr id="1" name=""/>
        <p:cNvGrpSpPr/>
        <p:nvPr/>
      </p:nvGrpSpPr>
      <p:grpSpPr>
        <a:xfrm>
          <a:off x="0" y="0"/>
          <a:ext cx="0" cy="0"/>
          <a:chOff x="0" y="0"/>
          <a:chExt cx="0" cy="0"/>
        </a:xfrm>
      </p:grpSpPr>
      <p:sp>
        <p:nvSpPr>
          <p:cNvPr id="10" name="文本框 9"/>
          <p:cNvSpPr txBox="1"/>
          <p:nvPr>
            <p:custDataLst>
              <p:tags r:id="rId1"/>
            </p:custDataLst>
          </p:nvPr>
        </p:nvSpPr>
        <p:spPr>
          <a:xfrm>
            <a:off x="579755" y="2604770"/>
            <a:ext cx="3085465" cy="1647825"/>
          </a:xfrm>
          <a:prstGeom prst="rect">
            <a:avLst/>
          </a:prstGeom>
          <a:noFill/>
        </p:spPr>
        <p:txBody>
          <a:bodyPr wrap="square" rtlCol="0">
            <a:noAutofit/>
          </a:bodyPr>
          <a:p>
            <a:pPr algn="l"/>
            <a:r>
              <a:rPr lang="en-US" sz="3200">
                <a:gradFill>
                  <a:gsLst>
                    <a:gs pos="0">
                      <a:srgbClr val="66E3DF"/>
                    </a:gs>
                    <a:gs pos="100000">
                      <a:srgbClr val="0040FF"/>
                    </a:gs>
                  </a:gsLst>
                  <a:lin ang="0" scaled="0"/>
                </a:gradFill>
                <a:latin typeface="Akzidenz-Grotesk Pro Bold" panose="02000803050000020004" charset="0"/>
                <a:cs typeface="Akzidenz-Grotesk Pro Bold" panose="02000803050000020004" charset="0"/>
              </a:rPr>
              <a:t>Technical Framework of BT Wallet</a:t>
            </a:r>
            <a:endParaRPr lang="en-US" sz="3200">
              <a:gradFill>
                <a:gsLst>
                  <a:gs pos="0">
                    <a:srgbClr val="66E3DF"/>
                  </a:gs>
                  <a:gs pos="100000">
                    <a:srgbClr val="0040FF"/>
                  </a:gs>
                </a:gsLst>
                <a:lin ang="0" scaled="0"/>
              </a:gradFill>
              <a:latin typeface="Akzidenz-Grotesk Pro Bold" panose="02000803050000020004" charset="0"/>
              <a:cs typeface="Akzidenz-Grotesk Pro Bold" panose="02000803050000020004" charset="0"/>
            </a:endParaRPr>
          </a:p>
        </p:txBody>
      </p:sp>
      <p:grpSp>
        <p:nvGrpSpPr>
          <p:cNvPr id="53" name="组合 52"/>
          <p:cNvGrpSpPr/>
          <p:nvPr/>
        </p:nvGrpSpPr>
        <p:grpSpPr>
          <a:xfrm>
            <a:off x="10208260" y="366395"/>
            <a:ext cx="1704340" cy="521970"/>
            <a:chOff x="15494" y="712"/>
            <a:chExt cx="2684" cy="822"/>
          </a:xfrm>
        </p:grpSpPr>
        <p:pic>
          <p:nvPicPr>
            <p:cNvPr id="54" name="图片 53" descr="PV"/>
            <p:cNvPicPr>
              <a:picLocks noChangeAspect="1"/>
            </p:cNvPicPr>
            <p:nvPr>
              <p:custDataLst>
                <p:tags r:id="rId2"/>
              </p:custDataLst>
            </p:nvPr>
          </p:nvPicPr>
          <p:blipFill>
            <a:blip r:embed="rId3"/>
            <a:stretch>
              <a:fillRect/>
            </a:stretch>
          </p:blipFill>
          <p:spPr>
            <a:xfrm>
              <a:off x="15494" y="785"/>
              <a:ext cx="795" cy="676"/>
            </a:xfrm>
            <a:prstGeom prst="rect">
              <a:avLst/>
            </a:prstGeom>
          </p:spPr>
        </p:pic>
        <p:sp>
          <p:nvSpPr>
            <p:cNvPr id="2" name="文本框 1"/>
            <p:cNvSpPr txBox="1"/>
            <p:nvPr>
              <p:custDataLst>
                <p:tags r:id="rId4"/>
              </p:custDataLst>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pic>
        <p:nvPicPr>
          <p:cNvPr id="3" name="图片 2" descr="5(5)"/>
          <p:cNvPicPr>
            <a:picLocks noChangeAspect="1"/>
          </p:cNvPicPr>
          <p:nvPr/>
        </p:nvPicPr>
        <p:blipFill>
          <a:blip r:embed="rId5"/>
          <a:stretch>
            <a:fillRect/>
          </a:stretch>
        </p:blipFill>
        <p:spPr>
          <a:xfrm>
            <a:off x="3580765" y="-635"/>
            <a:ext cx="6342380" cy="68580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0E172A">
                <a:lumMod val="83000"/>
              </a:srgbClr>
            </a:gs>
            <a:gs pos="100000">
              <a:srgbClr val="14233A"/>
            </a:gs>
          </a:gsLst>
          <a:lin ang="4800000" scaled="0"/>
        </a:gradFill>
        <a:effectLst/>
      </p:bgPr>
    </p:bg>
    <p:spTree>
      <p:nvGrpSpPr>
        <p:cNvPr id="1" name=""/>
        <p:cNvGrpSpPr/>
        <p:nvPr/>
      </p:nvGrpSpPr>
      <p:grpSpPr>
        <a:xfrm>
          <a:off x="0" y="0"/>
          <a:ext cx="0" cy="0"/>
          <a:chOff x="0" y="0"/>
          <a:chExt cx="0" cy="0"/>
        </a:xfrm>
      </p:grpSpPr>
      <p:grpSp>
        <p:nvGrpSpPr>
          <p:cNvPr id="4" name="组合 3"/>
          <p:cNvGrpSpPr/>
          <p:nvPr/>
        </p:nvGrpSpPr>
        <p:grpSpPr>
          <a:xfrm>
            <a:off x="6739890" y="3014345"/>
            <a:ext cx="3989070" cy="829945"/>
            <a:chOff x="9644" y="4448"/>
            <a:chExt cx="6282" cy="1307"/>
          </a:xfrm>
        </p:grpSpPr>
        <p:sp>
          <p:nvSpPr>
            <p:cNvPr id="6" name="文本框 5"/>
            <p:cNvSpPr txBox="1"/>
            <p:nvPr>
              <p:custDataLst>
                <p:tags r:id="rId1"/>
              </p:custDataLst>
            </p:nvPr>
          </p:nvSpPr>
          <p:spPr>
            <a:xfrm>
              <a:off x="11132" y="4448"/>
              <a:ext cx="4794" cy="1282"/>
            </a:xfrm>
            <a:prstGeom prst="rect">
              <a:avLst/>
            </a:prstGeom>
            <a:noFill/>
          </p:spPr>
          <p:txBody>
            <a:bodyPr wrap="square" rtlCol="0">
              <a:noAutofit/>
            </a:bodyPr>
            <a:p>
              <a:r>
                <a:rPr lang="en-US" altLang="zh-CN" sz="4800">
                  <a:gradFill>
                    <a:gsLst>
                      <a:gs pos="0">
                        <a:srgbClr val="66E3DF"/>
                      </a:gs>
                      <a:gs pos="100000">
                        <a:srgbClr val="0040FF"/>
                      </a:gs>
                    </a:gsLst>
                    <a:lin ang="0" scaled="0"/>
                  </a:gradFill>
                  <a:latin typeface="Akzidenz-Grotesk Pro Bold" panose="02000803050000020004" charset="0"/>
                  <a:cs typeface="Akzidenz-Grotesk Pro Bold" panose="02000803050000020004" charset="0"/>
                </a:rPr>
                <a:t>Features</a:t>
              </a:r>
              <a:endParaRPr lang="en-US" altLang="zh-CN" sz="4800">
                <a:gradFill>
                  <a:gsLst>
                    <a:gs pos="0">
                      <a:srgbClr val="66E3DF"/>
                    </a:gs>
                    <a:gs pos="100000">
                      <a:srgbClr val="0040FF"/>
                    </a:gs>
                  </a:gsLst>
                  <a:lin ang="0" scaled="0"/>
                </a:gradFill>
                <a:latin typeface="Akzidenz-Grotesk Pro Bold" panose="02000803050000020004" charset="0"/>
                <a:cs typeface="Akzidenz-Grotesk Pro Bold" panose="02000803050000020004" charset="0"/>
              </a:endParaRPr>
            </a:p>
          </p:txBody>
        </p:sp>
        <p:sp>
          <p:nvSpPr>
            <p:cNvPr id="8" name="文本框 7"/>
            <p:cNvSpPr txBox="1"/>
            <p:nvPr>
              <p:custDataLst>
                <p:tags r:id="rId2"/>
              </p:custDataLst>
            </p:nvPr>
          </p:nvSpPr>
          <p:spPr>
            <a:xfrm>
              <a:off x="9644" y="4448"/>
              <a:ext cx="1613" cy="1307"/>
            </a:xfrm>
            <a:prstGeom prst="rect">
              <a:avLst/>
            </a:prstGeom>
            <a:noFill/>
          </p:spPr>
          <p:txBody>
            <a:bodyPr wrap="square">
              <a:spAutoFit/>
            </a:bodyPr>
            <a:p>
              <a:r>
                <a:rPr lang="en-US" sz="4800" b="1" dirty="0">
                  <a:solidFill>
                    <a:schemeClr val="bg1"/>
                  </a:solidFill>
                  <a:latin typeface="微软雅黑" panose="020B0503020204020204" charset="-122"/>
                  <a:ea typeface="微软雅黑" panose="020B0503020204020204" charset="-122"/>
                </a:rPr>
                <a:t>03</a:t>
              </a:r>
              <a:endParaRPr lang="en-US" sz="4800" b="1" dirty="0">
                <a:solidFill>
                  <a:schemeClr val="bg1"/>
                </a:solidFill>
                <a:latin typeface="微软雅黑" panose="020B0503020204020204" charset="-122"/>
                <a:ea typeface="微软雅黑" panose="020B0503020204020204" charset="-122"/>
              </a:endParaRPr>
            </a:p>
          </p:txBody>
        </p:sp>
      </p:grpSp>
      <p:pic>
        <p:nvPicPr>
          <p:cNvPr id="12" name="图片 11" descr="3"/>
          <p:cNvPicPr>
            <a:picLocks noChangeAspect="1"/>
          </p:cNvPicPr>
          <p:nvPr/>
        </p:nvPicPr>
        <p:blipFill>
          <a:blip r:embed="rId3"/>
          <a:stretch>
            <a:fillRect/>
          </a:stretch>
        </p:blipFill>
        <p:spPr>
          <a:xfrm>
            <a:off x="1123315" y="697865"/>
            <a:ext cx="5957570" cy="5959475"/>
          </a:xfrm>
          <a:prstGeom prst="rect">
            <a:avLst/>
          </a:prstGeom>
        </p:spPr>
      </p:pic>
      <p:grpSp>
        <p:nvGrpSpPr>
          <p:cNvPr id="53" name="组合 52"/>
          <p:cNvGrpSpPr/>
          <p:nvPr/>
        </p:nvGrpSpPr>
        <p:grpSpPr>
          <a:xfrm>
            <a:off x="10208260" y="654685"/>
            <a:ext cx="1704340" cy="521970"/>
            <a:chOff x="15494" y="712"/>
            <a:chExt cx="2684" cy="822"/>
          </a:xfrm>
        </p:grpSpPr>
        <p:pic>
          <p:nvPicPr>
            <p:cNvPr id="54" name="图片 53" descr="PV"/>
            <p:cNvPicPr>
              <a:picLocks noChangeAspect="1"/>
            </p:cNvPicPr>
            <p:nvPr>
              <p:custDataLst>
                <p:tags r:id="rId4"/>
              </p:custDataLst>
            </p:nvPr>
          </p:nvPicPr>
          <p:blipFill>
            <a:blip r:embed="rId5"/>
            <a:stretch>
              <a:fillRect/>
            </a:stretch>
          </p:blipFill>
          <p:spPr>
            <a:xfrm>
              <a:off x="15494" y="785"/>
              <a:ext cx="795" cy="676"/>
            </a:xfrm>
            <a:prstGeom prst="rect">
              <a:avLst/>
            </a:prstGeom>
          </p:spPr>
        </p:pic>
        <p:sp>
          <p:nvSpPr>
            <p:cNvPr id="55" name="文本框 54"/>
            <p:cNvSpPr txBox="1"/>
            <p:nvPr>
              <p:custDataLst>
                <p:tags r:id="rId6"/>
              </p:custDataLst>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0C1323">
                <a:lumMod val="83000"/>
              </a:srgbClr>
            </a:gs>
            <a:gs pos="100000">
              <a:srgbClr val="14233A"/>
            </a:gs>
          </a:gsLst>
          <a:lin ang="4800000" scaled="0"/>
        </a:gradFill>
        <a:effectLst/>
      </p:bgPr>
    </p:bg>
    <p:spTree>
      <p:nvGrpSpPr>
        <p:cNvPr id="1" name=""/>
        <p:cNvGrpSpPr/>
        <p:nvPr/>
      </p:nvGrpSpPr>
      <p:grpSpPr>
        <a:xfrm>
          <a:off x="0" y="0"/>
          <a:ext cx="0" cy="0"/>
          <a:chOff x="0" y="0"/>
          <a:chExt cx="0" cy="0"/>
        </a:xfrm>
      </p:grpSpPr>
      <p:sp>
        <p:nvSpPr>
          <p:cNvPr id="6" name="椭圆 5"/>
          <p:cNvSpPr/>
          <p:nvPr/>
        </p:nvSpPr>
        <p:spPr>
          <a:xfrm>
            <a:off x="4022425" y="308531"/>
            <a:ext cx="4149672" cy="4149672"/>
          </a:xfrm>
          <a:prstGeom prst="ellipse">
            <a:avLst/>
          </a:prstGeom>
          <a:solidFill>
            <a:srgbClr val="262626"/>
          </a:solidFill>
          <a:ln>
            <a:gradFill>
              <a:gsLst>
                <a:gs pos="0">
                  <a:srgbClr val="65E2DF"/>
                </a:gs>
                <a:gs pos="100000">
                  <a:srgbClr val="0040F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椭圆 6"/>
          <p:cNvSpPr/>
          <p:nvPr/>
        </p:nvSpPr>
        <p:spPr>
          <a:xfrm>
            <a:off x="3943883" y="2096214"/>
            <a:ext cx="198356" cy="1983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文本框 9"/>
          <p:cNvSpPr txBox="1"/>
          <p:nvPr/>
        </p:nvSpPr>
        <p:spPr>
          <a:xfrm>
            <a:off x="1056005" y="1897380"/>
            <a:ext cx="2702560" cy="368300"/>
          </a:xfrm>
          <a:prstGeom prst="rect">
            <a:avLst/>
          </a:prstGeom>
          <a:noFill/>
        </p:spPr>
        <p:txBody>
          <a:bodyPr wrap="square">
            <a:spAutoFit/>
          </a:bodyPr>
          <a:p>
            <a:pPr algn="r"/>
            <a:r>
              <a:rPr lang="zh-CN" altLang="en-US"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rPr>
              <a:t>Safe, never hackable</a:t>
            </a:r>
            <a:endParaRPr lang="zh-CN" altLang="en-US"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endParaRPr>
          </a:p>
        </p:txBody>
      </p:sp>
      <p:sp>
        <p:nvSpPr>
          <p:cNvPr id="12" name="文本框 11"/>
          <p:cNvSpPr txBox="1"/>
          <p:nvPr/>
        </p:nvSpPr>
        <p:spPr>
          <a:xfrm>
            <a:off x="8303260" y="2041525"/>
            <a:ext cx="2574290" cy="368300"/>
          </a:xfrm>
          <a:prstGeom prst="rect">
            <a:avLst/>
          </a:prstGeom>
          <a:noFill/>
        </p:spPr>
        <p:txBody>
          <a:bodyPr wrap="square">
            <a:spAutoFit/>
          </a:bodyPr>
          <a:p>
            <a:pPr lvl="0" algn="r">
              <a:buClrTx/>
              <a:buSzTx/>
              <a:buFontTx/>
            </a:pPr>
            <a:r>
              <a:rPr lang="zh-CN" altLang="en-US"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sym typeface="+mn-ea"/>
              </a:rPr>
              <a:t>One-click nomination</a:t>
            </a:r>
            <a:endParaRPr lang="zh-CN" altLang="en-US"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sym typeface="+mn-ea"/>
            </a:endParaRPr>
          </a:p>
        </p:txBody>
      </p:sp>
      <p:sp>
        <p:nvSpPr>
          <p:cNvPr id="15" name="椭圆 14"/>
          <p:cNvSpPr/>
          <p:nvPr/>
        </p:nvSpPr>
        <p:spPr>
          <a:xfrm>
            <a:off x="6007608" y="4359025"/>
            <a:ext cx="198356" cy="1983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文本框 15"/>
          <p:cNvSpPr txBox="1"/>
          <p:nvPr/>
        </p:nvSpPr>
        <p:spPr>
          <a:xfrm>
            <a:off x="4554855" y="4631055"/>
            <a:ext cx="3211830" cy="368300"/>
          </a:xfrm>
          <a:prstGeom prst="rect">
            <a:avLst/>
          </a:prstGeom>
          <a:noFill/>
        </p:spPr>
        <p:txBody>
          <a:bodyPr wrap="square">
            <a:spAutoFit/>
          </a:bodyPr>
          <a:p>
            <a:pPr lvl="0" algn="ctr">
              <a:buClrTx/>
              <a:buSzTx/>
              <a:buFontTx/>
            </a:pPr>
            <a:r>
              <a:rPr lang="zh-CN" altLang="en-US"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sym typeface="+mn-ea"/>
              </a:rPr>
              <a:t>PLBM Smart </a:t>
            </a:r>
            <a:r>
              <a:rPr lang="zh-CN" altLang="en-US"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sym typeface="+mn-ea"/>
              </a:rPr>
              <a:t>A</a:t>
            </a:r>
            <a:r>
              <a:rPr lang="zh-CN" altLang="en-US"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sym typeface="+mn-ea"/>
              </a:rPr>
              <a:t>lgorithm</a:t>
            </a:r>
            <a:endParaRPr lang="zh-CN" altLang="en-US"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sym typeface="+mn-ea"/>
            </a:endParaRPr>
          </a:p>
        </p:txBody>
      </p:sp>
      <p:sp>
        <p:nvSpPr>
          <p:cNvPr id="19" name="文本框 18"/>
          <p:cNvSpPr txBox="1"/>
          <p:nvPr/>
        </p:nvSpPr>
        <p:spPr>
          <a:xfrm>
            <a:off x="8303260" y="2407285"/>
            <a:ext cx="3382645" cy="922020"/>
          </a:xfrm>
          <a:prstGeom prst="rect">
            <a:avLst/>
          </a:prstGeom>
          <a:noFill/>
        </p:spPr>
        <p:txBody>
          <a:bodyPr wrap="square" rtlCol="0">
            <a:spAutoFit/>
          </a:bodyPr>
          <a:p>
            <a:pPr lvl="0" algn="just">
              <a:lnSpc>
                <a:spcPct val="150000"/>
              </a:lnSpc>
              <a:buClrTx/>
              <a:buSzTx/>
              <a:buFontTx/>
            </a:pPr>
            <a:r>
              <a:rPr sz="1200">
                <a:solidFill>
                  <a:schemeClr val="bg1"/>
                </a:solidFill>
                <a:latin typeface="Akzidenz-Grotesk Pro Regular" panose="02000503030000020003" charset="0"/>
                <a:cs typeface="Akzidenz-Grotesk Pro Regular" panose="02000503030000020003" charset="0"/>
                <a:sym typeface="+mn-ea"/>
              </a:rPr>
              <a:t>No cumbersome steps, one-click nomination, built-in danger warning mechanism, so that you don't miss any nomination opportunities</a:t>
            </a:r>
            <a:endParaRPr sz="1200">
              <a:solidFill>
                <a:schemeClr val="bg1"/>
              </a:solidFill>
              <a:latin typeface="Akzidenz-Grotesk Pro Regular" panose="02000503030000020003" charset="0"/>
              <a:cs typeface="Akzidenz-Grotesk Pro Regular" panose="02000503030000020003" charset="0"/>
              <a:sym typeface="+mn-ea"/>
            </a:endParaRPr>
          </a:p>
        </p:txBody>
      </p:sp>
      <p:sp>
        <p:nvSpPr>
          <p:cNvPr id="20" name="椭圆 19"/>
          <p:cNvSpPr/>
          <p:nvPr/>
        </p:nvSpPr>
        <p:spPr>
          <a:xfrm>
            <a:off x="8091855" y="2122898"/>
            <a:ext cx="198356" cy="1983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椭圆 20"/>
          <p:cNvSpPr/>
          <p:nvPr/>
        </p:nvSpPr>
        <p:spPr>
          <a:xfrm>
            <a:off x="4465202" y="764574"/>
            <a:ext cx="3261780" cy="3261780"/>
          </a:xfrm>
          <a:prstGeom prst="ellipse">
            <a:avLst/>
          </a:prstGeom>
          <a:gradFill flip="none" rotWithShape="1">
            <a:gsLst>
              <a:gs pos="0">
                <a:srgbClr val="66E2E0"/>
              </a:gs>
              <a:gs pos="100000">
                <a:srgbClr val="0243FF"/>
              </a:gs>
            </a:gsLst>
            <a:path path="circle">
              <a:fillToRect l="50000" t="-80000" r="50000" b="18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2" name="文本框 21"/>
          <p:cNvSpPr txBox="1"/>
          <p:nvPr/>
        </p:nvSpPr>
        <p:spPr>
          <a:xfrm>
            <a:off x="4644039" y="2096263"/>
            <a:ext cx="3032856" cy="583565"/>
          </a:xfrm>
          <a:prstGeom prst="rect">
            <a:avLst/>
          </a:prstGeom>
          <a:noFill/>
        </p:spPr>
        <p:txBody>
          <a:bodyPr wrap="square">
            <a:spAutoFit/>
          </a:bodyPr>
          <a:p>
            <a:pPr algn="ctr"/>
            <a:r>
              <a:rPr lang="en-US" altLang="zh-CN" sz="3200" b="1" dirty="0">
                <a:solidFill>
                  <a:schemeClr val="bg1"/>
                </a:solidFill>
                <a:latin typeface="微软雅黑" panose="020B0503020204020204" charset="-122"/>
                <a:ea typeface="微软雅黑" panose="020B0503020204020204" charset="-122"/>
              </a:rPr>
              <a:t>A</a:t>
            </a:r>
            <a:r>
              <a:rPr lang="zh-CN" altLang="en-US" sz="3200" b="1" dirty="0">
                <a:solidFill>
                  <a:schemeClr val="bg1"/>
                </a:solidFill>
                <a:latin typeface="微软雅黑" panose="020B0503020204020204" charset="-122"/>
                <a:ea typeface="微软雅黑" panose="020B0503020204020204" charset="-122"/>
              </a:rPr>
              <a:t>dvantages</a:t>
            </a:r>
            <a:endParaRPr lang="zh-CN" altLang="en-US" sz="3200" b="1" dirty="0">
              <a:solidFill>
                <a:schemeClr val="bg1"/>
              </a:solidFill>
              <a:latin typeface="微软雅黑" panose="020B0503020204020204" charset="-122"/>
              <a:ea typeface="微软雅黑" panose="020B0503020204020204" charset="-122"/>
            </a:endParaRPr>
          </a:p>
        </p:txBody>
      </p:sp>
      <p:sp>
        <p:nvSpPr>
          <p:cNvPr id="24" name="文本框 23"/>
          <p:cNvSpPr txBox="1"/>
          <p:nvPr/>
        </p:nvSpPr>
        <p:spPr>
          <a:xfrm>
            <a:off x="2926715" y="4999355"/>
            <a:ext cx="6631940" cy="1753235"/>
          </a:xfrm>
          <a:prstGeom prst="rect">
            <a:avLst/>
          </a:prstGeom>
          <a:noFill/>
        </p:spPr>
        <p:txBody>
          <a:bodyPr wrap="square" rtlCol="0">
            <a:spAutoFit/>
          </a:bodyPr>
          <a:p>
            <a:pPr lvl="0" algn="just">
              <a:lnSpc>
                <a:spcPct val="150000"/>
              </a:lnSpc>
              <a:buClrTx/>
              <a:buSzTx/>
              <a:buFontTx/>
            </a:pPr>
            <a:r>
              <a:rPr sz="1200">
                <a:solidFill>
                  <a:schemeClr val="bg1"/>
                </a:solidFill>
                <a:latin typeface="Akzidenz-Grotesk Pro Regular" panose="02000503030000020003" charset="0"/>
                <a:cs typeface="Akzidenz-Grotesk Pro Regular" panose="02000503030000020003" charset="0"/>
                <a:sym typeface="+mn-ea"/>
              </a:rPr>
              <a:t>Minimum investment, maximum income. By processing the data of verifiers and nominators on the Polkadot network (the RPC interface takes data and analyzes the data), the system will intelligently remind users how much they invest to get rewards, how to choose verifiers, and when the user is about to become a nominator candidate Out of the list (the first 256 nominators of a validator node are rewarded) to remind users to operate in a timely manner to stabilize the ranking and other methods to maximize user benefits.</a:t>
            </a:r>
            <a:endParaRPr sz="1200">
              <a:solidFill>
                <a:schemeClr val="bg1"/>
              </a:solidFill>
              <a:latin typeface="Akzidenz-Grotesk Pro Regular" panose="02000503030000020003" charset="0"/>
              <a:cs typeface="Akzidenz-Grotesk Pro Regular" panose="02000503030000020003" charset="0"/>
              <a:sym typeface="+mn-ea"/>
            </a:endParaRPr>
          </a:p>
        </p:txBody>
      </p:sp>
      <p:sp>
        <p:nvSpPr>
          <p:cNvPr id="2" name="文本框 1"/>
          <p:cNvSpPr txBox="1"/>
          <p:nvPr/>
        </p:nvSpPr>
        <p:spPr>
          <a:xfrm>
            <a:off x="523240" y="2294255"/>
            <a:ext cx="3235325" cy="1476375"/>
          </a:xfrm>
          <a:prstGeom prst="rect">
            <a:avLst/>
          </a:prstGeom>
          <a:noFill/>
        </p:spPr>
        <p:txBody>
          <a:bodyPr wrap="square" rtlCol="0">
            <a:spAutoFit/>
          </a:bodyPr>
          <a:p>
            <a:pPr lvl="0" algn="just">
              <a:lnSpc>
                <a:spcPct val="150000"/>
              </a:lnSpc>
              <a:buClrTx/>
              <a:buSzTx/>
              <a:buFontTx/>
            </a:pPr>
            <a:r>
              <a:rPr sz="1200">
                <a:solidFill>
                  <a:schemeClr val="bg1"/>
                </a:solidFill>
                <a:latin typeface="Akzidenz-Grotesk Pro Regular" panose="02000503030000020003" charset="0"/>
                <a:cs typeface="Akzidenz-Grotesk Pro Regular" panose="02000503030000020003" charset="0"/>
                <a:sym typeface="+mn-ea"/>
              </a:rPr>
              <a:t>Based on independent cryptography technology and rich security services, it realizes three-dimensional protection from chip, terminal and cloud, and provides multi-dimensional and all-round security for terminals</a:t>
            </a:r>
            <a:endParaRPr sz="1200">
              <a:solidFill>
                <a:schemeClr val="bg1"/>
              </a:solidFill>
              <a:latin typeface="Akzidenz-Grotesk Pro Regular" panose="02000503030000020003" charset="0"/>
              <a:cs typeface="Akzidenz-Grotesk Pro Regular" panose="02000503030000020003" charset="0"/>
              <a:sym typeface="+mn-ea"/>
            </a:endParaRPr>
          </a:p>
        </p:txBody>
      </p:sp>
      <p:grpSp>
        <p:nvGrpSpPr>
          <p:cNvPr id="53" name="组合 52"/>
          <p:cNvGrpSpPr/>
          <p:nvPr/>
        </p:nvGrpSpPr>
        <p:grpSpPr>
          <a:xfrm>
            <a:off x="10208260" y="654685"/>
            <a:ext cx="1704340" cy="521970"/>
            <a:chOff x="15494" y="712"/>
            <a:chExt cx="2684" cy="822"/>
          </a:xfrm>
        </p:grpSpPr>
        <p:pic>
          <p:nvPicPr>
            <p:cNvPr id="54" name="图片 53" descr="PV"/>
            <p:cNvPicPr>
              <a:picLocks noChangeAspect="1"/>
            </p:cNvPicPr>
            <p:nvPr>
              <p:custDataLst>
                <p:tags r:id="rId1"/>
              </p:custDataLst>
            </p:nvPr>
          </p:nvPicPr>
          <p:blipFill>
            <a:blip r:embed="rId2"/>
            <a:stretch>
              <a:fillRect/>
            </a:stretch>
          </p:blipFill>
          <p:spPr>
            <a:xfrm>
              <a:off x="15494" y="785"/>
              <a:ext cx="795" cy="676"/>
            </a:xfrm>
            <a:prstGeom prst="rect">
              <a:avLst/>
            </a:prstGeom>
          </p:spPr>
        </p:pic>
        <p:sp>
          <p:nvSpPr>
            <p:cNvPr id="55" name="文本框 54"/>
            <p:cNvSpPr txBox="1"/>
            <p:nvPr>
              <p:custDataLst>
                <p:tags r:id="rId3"/>
              </p:custDataLst>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0A101D">
                <a:lumMod val="83000"/>
              </a:srgbClr>
            </a:gs>
            <a:gs pos="100000">
              <a:srgbClr val="14233A"/>
            </a:gs>
          </a:gsLst>
          <a:lin ang="4800000" scaled="0"/>
        </a:gradFill>
        <a:effectLst/>
      </p:bgPr>
    </p:bg>
    <p:spTree>
      <p:nvGrpSpPr>
        <p:cNvPr id="1" name=""/>
        <p:cNvGrpSpPr/>
        <p:nvPr/>
      </p:nvGrpSpPr>
      <p:grpSpPr>
        <a:xfrm>
          <a:off x="0" y="0"/>
          <a:ext cx="0" cy="0"/>
          <a:chOff x="0" y="0"/>
          <a:chExt cx="0" cy="0"/>
        </a:xfrm>
      </p:grpSpPr>
      <p:grpSp>
        <p:nvGrpSpPr>
          <p:cNvPr id="3" name="组合 2"/>
          <p:cNvGrpSpPr/>
          <p:nvPr/>
        </p:nvGrpSpPr>
        <p:grpSpPr>
          <a:xfrm>
            <a:off x="6739890" y="3014345"/>
            <a:ext cx="3989070" cy="829945"/>
            <a:chOff x="9644" y="4448"/>
            <a:chExt cx="6282" cy="1307"/>
          </a:xfrm>
        </p:grpSpPr>
        <p:sp>
          <p:nvSpPr>
            <p:cNvPr id="5" name="文本框 4"/>
            <p:cNvSpPr txBox="1"/>
            <p:nvPr>
              <p:custDataLst>
                <p:tags r:id="rId1"/>
              </p:custDataLst>
            </p:nvPr>
          </p:nvSpPr>
          <p:spPr>
            <a:xfrm>
              <a:off x="11132" y="4448"/>
              <a:ext cx="4794" cy="1282"/>
            </a:xfrm>
            <a:prstGeom prst="rect">
              <a:avLst/>
            </a:prstGeom>
            <a:noFill/>
          </p:spPr>
          <p:txBody>
            <a:bodyPr wrap="square" rtlCol="0">
              <a:noAutofit/>
            </a:bodyPr>
            <a:p>
              <a:r>
                <a:rPr lang="en-US" altLang="zh-CN" sz="4800">
                  <a:gradFill>
                    <a:gsLst>
                      <a:gs pos="0">
                        <a:srgbClr val="66E3DF"/>
                      </a:gs>
                      <a:gs pos="100000">
                        <a:srgbClr val="0040FF"/>
                      </a:gs>
                    </a:gsLst>
                    <a:lin ang="0" scaled="0"/>
                  </a:gradFill>
                  <a:latin typeface="Akzidenz-Grotesk Pro Bold" panose="02000803050000020004" charset="0"/>
                  <a:cs typeface="Akzidenz-Grotesk Pro Bold" panose="02000803050000020004" charset="0"/>
                </a:rPr>
                <a:t>Demo</a:t>
              </a:r>
              <a:endParaRPr lang="en-US" altLang="zh-CN" sz="4800">
                <a:gradFill>
                  <a:gsLst>
                    <a:gs pos="0">
                      <a:srgbClr val="66E3DF"/>
                    </a:gs>
                    <a:gs pos="100000">
                      <a:srgbClr val="0040FF"/>
                    </a:gs>
                  </a:gsLst>
                  <a:lin ang="0" scaled="0"/>
                </a:gradFill>
                <a:latin typeface="Akzidenz-Grotesk Pro Bold" panose="02000803050000020004" charset="0"/>
                <a:cs typeface="Akzidenz-Grotesk Pro Bold" panose="02000803050000020004" charset="0"/>
              </a:endParaRPr>
            </a:p>
          </p:txBody>
        </p:sp>
        <p:sp>
          <p:nvSpPr>
            <p:cNvPr id="7" name="文本框 6"/>
            <p:cNvSpPr txBox="1"/>
            <p:nvPr>
              <p:custDataLst>
                <p:tags r:id="rId2"/>
              </p:custDataLst>
            </p:nvPr>
          </p:nvSpPr>
          <p:spPr>
            <a:xfrm>
              <a:off x="9644" y="4448"/>
              <a:ext cx="1613" cy="1307"/>
            </a:xfrm>
            <a:prstGeom prst="rect">
              <a:avLst/>
            </a:prstGeom>
            <a:noFill/>
          </p:spPr>
          <p:txBody>
            <a:bodyPr wrap="square">
              <a:spAutoFit/>
            </a:bodyPr>
            <a:p>
              <a:r>
                <a:rPr lang="en-US" sz="4800" b="1" dirty="0">
                  <a:solidFill>
                    <a:schemeClr val="bg1"/>
                  </a:solidFill>
                  <a:latin typeface="微软雅黑" panose="020B0503020204020204" charset="-122"/>
                  <a:ea typeface="微软雅黑" panose="020B0503020204020204" charset="-122"/>
                </a:rPr>
                <a:t>04</a:t>
              </a:r>
              <a:endParaRPr lang="en-US" sz="4800" b="1" dirty="0">
                <a:solidFill>
                  <a:schemeClr val="bg1"/>
                </a:solidFill>
                <a:latin typeface="微软雅黑" panose="020B0503020204020204" charset="-122"/>
                <a:ea typeface="微软雅黑" panose="020B0503020204020204" charset="-122"/>
              </a:endParaRPr>
            </a:p>
          </p:txBody>
        </p:sp>
      </p:grpSp>
      <p:pic>
        <p:nvPicPr>
          <p:cNvPr id="13" name="图片 12" descr="4"/>
          <p:cNvPicPr>
            <a:picLocks noChangeAspect="1"/>
          </p:cNvPicPr>
          <p:nvPr/>
        </p:nvPicPr>
        <p:blipFill>
          <a:blip r:embed="rId3"/>
          <a:stretch>
            <a:fillRect/>
          </a:stretch>
        </p:blipFill>
        <p:spPr>
          <a:xfrm>
            <a:off x="989965" y="977900"/>
            <a:ext cx="4886960" cy="4886960"/>
          </a:xfrm>
          <a:prstGeom prst="rect">
            <a:avLst/>
          </a:prstGeom>
        </p:spPr>
      </p:pic>
      <p:grpSp>
        <p:nvGrpSpPr>
          <p:cNvPr id="53" name="组合 52"/>
          <p:cNvGrpSpPr/>
          <p:nvPr/>
        </p:nvGrpSpPr>
        <p:grpSpPr>
          <a:xfrm>
            <a:off x="10208260" y="654685"/>
            <a:ext cx="1704340" cy="521970"/>
            <a:chOff x="15494" y="712"/>
            <a:chExt cx="2684" cy="822"/>
          </a:xfrm>
        </p:grpSpPr>
        <p:pic>
          <p:nvPicPr>
            <p:cNvPr id="54" name="图片 53" descr="PV"/>
            <p:cNvPicPr>
              <a:picLocks noChangeAspect="1"/>
            </p:cNvPicPr>
            <p:nvPr>
              <p:custDataLst>
                <p:tags r:id="rId4"/>
              </p:custDataLst>
            </p:nvPr>
          </p:nvPicPr>
          <p:blipFill>
            <a:blip r:embed="rId5"/>
            <a:stretch>
              <a:fillRect/>
            </a:stretch>
          </p:blipFill>
          <p:spPr>
            <a:xfrm>
              <a:off x="15494" y="785"/>
              <a:ext cx="795" cy="676"/>
            </a:xfrm>
            <a:prstGeom prst="rect">
              <a:avLst/>
            </a:prstGeom>
          </p:spPr>
        </p:pic>
        <p:sp>
          <p:nvSpPr>
            <p:cNvPr id="55" name="文本框 54"/>
            <p:cNvSpPr txBox="1"/>
            <p:nvPr>
              <p:custDataLst>
                <p:tags r:id="rId6"/>
              </p:custDataLst>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111C33">
                <a:lumMod val="83000"/>
              </a:srgbClr>
            </a:gs>
            <a:gs pos="100000">
              <a:srgbClr val="14233A"/>
            </a:gs>
          </a:gsLst>
          <a:lin ang="4800000" scaled="0"/>
        </a:gradFill>
        <a:effectLst/>
      </p:bgPr>
    </p:bg>
    <p:spTree>
      <p:nvGrpSpPr>
        <p:cNvPr id="1" name=""/>
        <p:cNvGrpSpPr/>
        <p:nvPr/>
      </p:nvGrpSpPr>
      <p:grpSpPr>
        <a:xfrm>
          <a:off x="0" y="0"/>
          <a:ext cx="0" cy="0"/>
          <a:chOff x="0" y="0"/>
          <a:chExt cx="0" cy="0"/>
        </a:xfrm>
      </p:grpSpPr>
      <p:sp>
        <p:nvSpPr>
          <p:cNvPr id="4" name="文本框 3"/>
          <p:cNvSpPr txBox="1"/>
          <p:nvPr/>
        </p:nvSpPr>
        <p:spPr>
          <a:xfrm>
            <a:off x="405130" y="345440"/>
            <a:ext cx="3771900" cy="583565"/>
          </a:xfrm>
          <a:prstGeom prst="rect">
            <a:avLst/>
          </a:prstGeom>
          <a:noFill/>
        </p:spPr>
        <p:txBody>
          <a:bodyPr wrap="square">
            <a:spAutoFit/>
          </a:bodyPr>
          <a:lstStyle/>
          <a:p>
            <a:r>
              <a:rPr lang="en-US" altLang="zh-CN" sz="3200"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rPr>
              <a:t>Main Interface</a:t>
            </a:r>
            <a:endParaRPr lang="en-US" altLang="zh-CN" sz="3200"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endParaRPr>
          </a:p>
        </p:txBody>
      </p:sp>
      <p:grpSp>
        <p:nvGrpSpPr>
          <p:cNvPr id="53" name="组合 52"/>
          <p:cNvGrpSpPr/>
          <p:nvPr/>
        </p:nvGrpSpPr>
        <p:grpSpPr>
          <a:xfrm>
            <a:off x="10208260" y="366395"/>
            <a:ext cx="1704340" cy="521970"/>
            <a:chOff x="15494" y="712"/>
            <a:chExt cx="2684" cy="822"/>
          </a:xfrm>
        </p:grpSpPr>
        <p:pic>
          <p:nvPicPr>
            <p:cNvPr id="54" name="图片 53" descr="PV"/>
            <p:cNvPicPr>
              <a:picLocks noChangeAspect="1"/>
            </p:cNvPicPr>
            <p:nvPr/>
          </p:nvPicPr>
          <p:blipFill>
            <a:blip r:embed="rId1"/>
            <a:stretch>
              <a:fillRect/>
            </a:stretch>
          </p:blipFill>
          <p:spPr>
            <a:xfrm>
              <a:off x="15494" y="785"/>
              <a:ext cx="795" cy="676"/>
            </a:xfrm>
            <a:prstGeom prst="rect">
              <a:avLst/>
            </a:prstGeom>
          </p:spPr>
        </p:pic>
        <p:sp>
          <p:nvSpPr>
            <p:cNvPr id="55" name="文本框 54"/>
            <p:cNvSpPr txBox="1"/>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sp>
        <p:nvSpPr>
          <p:cNvPr id="56" name="矩形 55"/>
          <p:cNvSpPr/>
          <p:nvPr/>
        </p:nvSpPr>
        <p:spPr>
          <a:xfrm flipV="1">
            <a:off x="505460" y="982345"/>
            <a:ext cx="1080000" cy="36000"/>
          </a:xfrm>
          <a:prstGeom prst="rect">
            <a:avLst/>
          </a:prstGeom>
          <a:gradFill>
            <a:gsLst>
              <a:gs pos="0">
                <a:srgbClr val="66E3DF"/>
              </a:gs>
              <a:gs pos="100000">
                <a:srgbClr val="0040FF"/>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0" scaled="0"/>
              </a:gradFill>
            </a:endParaRPr>
          </a:p>
        </p:txBody>
      </p:sp>
      <p:pic>
        <p:nvPicPr>
          <p:cNvPr id="6" name="图片 5"/>
          <p:cNvPicPr>
            <a:picLocks noChangeAspect="1"/>
          </p:cNvPicPr>
          <p:nvPr>
            <p:custDataLst>
              <p:tags r:id="rId2"/>
            </p:custDataLst>
          </p:nvPr>
        </p:nvPicPr>
        <p:blipFill>
          <a:blip r:embed="rId3"/>
          <a:stretch>
            <a:fillRect/>
          </a:stretch>
        </p:blipFill>
        <p:spPr>
          <a:xfrm>
            <a:off x="742950" y="1557655"/>
            <a:ext cx="2133600" cy="4552315"/>
          </a:xfrm>
          <a:prstGeom prst="rect">
            <a:avLst/>
          </a:prstGeom>
        </p:spPr>
      </p:pic>
      <p:pic>
        <p:nvPicPr>
          <p:cNvPr id="7" name="图片 6"/>
          <p:cNvPicPr/>
          <p:nvPr/>
        </p:nvPicPr>
        <p:blipFill>
          <a:blip r:embed="rId4"/>
          <a:stretch>
            <a:fillRect/>
          </a:stretch>
        </p:blipFill>
        <p:spPr>
          <a:xfrm>
            <a:off x="3675380" y="1557655"/>
            <a:ext cx="2133600" cy="4552315"/>
          </a:xfrm>
          <a:prstGeom prst="rect">
            <a:avLst/>
          </a:prstGeom>
          <a:noFill/>
          <a:ln w="9525">
            <a:noFill/>
          </a:ln>
        </p:spPr>
      </p:pic>
      <p:pic>
        <p:nvPicPr>
          <p:cNvPr id="103" name="图片 102"/>
          <p:cNvPicPr/>
          <p:nvPr/>
        </p:nvPicPr>
        <p:blipFill>
          <a:blip r:embed="rId5"/>
          <a:stretch>
            <a:fillRect/>
          </a:stretch>
        </p:blipFill>
        <p:spPr>
          <a:xfrm>
            <a:off x="6607810" y="1557655"/>
            <a:ext cx="2133600" cy="4552315"/>
          </a:xfrm>
          <a:prstGeom prst="rect">
            <a:avLst/>
          </a:prstGeom>
          <a:noFill/>
          <a:ln w="9525">
            <a:noFill/>
          </a:ln>
        </p:spPr>
      </p:pic>
      <p:pic>
        <p:nvPicPr>
          <p:cNvPr id="104" name="图片 103"/>
          <p:cNvPicPr/>
          <p:nvPr/>
        </p:nvPicPr>
        <p:blipFill>
          <a:blip r:embed="rId6"/>
          <a:stretch>
            <a:fillRect/>
          </a:stretch>
        </p:blipFill>
        <p:spPr>
          <a:xfrm>
            <a:off x="9540240" y="1557655"/>
            <a:ext cx="2133600" cy="4552315"/>
          </a:xfrm>
          <a:prstGeom prst="rect">
            <a:avLst/>
          </a:prstGeom>
          <a:noFill/>
          <a:ln w="9525">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070B14">
                <a:lumMod val="83000"/>
              </a:srgbClr>
            </a:gs>
            <a:gs pos="100000">
              <a:srgbClr val="14233A"/>
            </a:gs>
          </a:gsLst>
          <a:lin ang="4800000" scaled="0"/>
        </a:gradFill>
        <a:effectLst/>
      </p:bgPr>
    </p:bg>
    <p:spTree>
      <p:nvGrpSpPr>
        <p:cNvPr id="1" name=""/>
        <p:cNvGrpSpPr/>
        <p:nvPr/>
      </p:nvGrpSpPr>
      <p:grpSpPr>
        <a:xfrm>
          <a:off x="0" y="0"/>
          <a:ext cx="0" cy="0"/>
          <a:chOff x="0" y="0"/>
          <a:chExt cx="0" cy="0"/>
        </a:xfrm>
      </p:grpSpPr>
      <p:pic>
        <p:nvPicPr>
          <p:cNvPr id="19" name="图片 18" descr="7"/>
          <p:cNvPicPr>
            <a:picLocks noChangeAspect="1"/>
          </p:cNvPicPr>
          <p:nvPr/>
        </p:nvPicPr>
        <p:blipFill>
          <a:blip r:embed="rId1"/>
          <a:srcRect l="3676"/>
          <a:stretch>
            <a:fillRect/>
          </a:stretch>
        </p:blipFill>
        <p:spPr>
          <a:xfrm flipH="1">
            <a:off x="703580" y="1535430"/>
            <a:ext cx="6155690" cy="4792980"/>
          </a:xfrm>
          <a:prstGeom prst="rect">
            <a:avLst/>
          </a:prstGeom>
        </p:spPr>
      </p:pic>
      <p:sp>
        <p:nvSpPr>
          <p:cNvPr id="5" name="文本框 4"/>
          <p:cNvSpPr txBox="1"/>
          <p:nvPr/>
        </p:nvSpPr>
        <p:spPr>
          <a:xfrm>
            <a:off x="851535" y="705485"/>
            <a:ext cx="2753995" cy="829945"/>
          </a:xfrm>
          <a:prstGeom prst="rect">
            <a:avLst/>
          </a:prstGeom>
          <a:noFill/>
        </p:spPr>
        <p:txBody>
          <a:bodyPr wrap="square">
            <a:spAutoFit/>
          </a:bodyPr>
          <a:lstStyle/>
          <a:p>
            <a:pPr algn="l"/>
            <a:r>
              <a:rPr lang="en-US" sz="4800" b="1" dirty="0">
                <a:gradFill>
                  <a:gsLst>
                    <a:gs pos="0">
                      <a:srgbClr val="66E3DF"/>
                    </a:gs>
                    <a:gs pos="100000">
                      <a:srgbClr val="0040FF"/>
                    </a:gs>
                  </a:gsLst>
                  <a:lin ang="0" scaled="0"/>
                </a:gradFill>
                <a:latin typeface="微软雅黑" panose="020B0503020204020204" charset="-122"/>
                <a:ea typeface="微软雅黑" panose="020B0503020204020204" charset="-122"/>
              </a:rPr>
              <a:t>Content</a:t>
            </a:r>
            <a:endParaRPr lang="en-US" sz="4800" b="1" dirty="0">
              <a:gradFill>
                <a:gsLst>
                  <a:gs pos="0">
                    <a:srgbClr val="66E3DF"/>
                  </a:gs>
                  <a:gs pos="100000">
                    <a:srgbClr val="0040FF"/>
                  </a:gs>
                </a:gsLst>
                <a:lin ang="0" scaled="0"/>
              </a:gradFill>
              <a:latin typeface="微软雅黑" panose="020B0503020204020204" charset="-122"/>
              <a:ea typeface="微软雅黑" panose="020B0503020204020204" charset="-122"/>
            </a:endParaRPr>
          </a:p>
        </p:txBody>
      </p:sp>
      <p:sp>
        <p:nvSpPr>
          <p:cNvPr id="6" name="文本框 5"/>
          <p:cNvSpPr txBox="1"/>
          <p:nvPr>
            <p:custDataLst>
              <p:tags r:id="rId2"/>
            </p:custDataLst>
          </p:nvPr>
        </p:nvSpPr>
        <p:spPr>
          <a:xfrm>
            <a:off x="8127365" y="2182495"/>
            <a:ext cx="1809750" cy="414020"/>
          </a:xfrm>
          <a:prstGeom prst="rect">
            <a:avLst/>
          </a:prstGeom>
          <a:noFill/>
        </p:spPr>
        <p:txBody>
          <a:bodyPr wrap="square" rtlCol="0">
            <a:noAutofit/>
          </a:bodyPr>
          <a:p>
            <a:r>
              <a:rPr lang="en-US" altLang="zh-CN" sz="2000">
                <a:solidFill>
                  <a:schemeClr val="bg1"/>
                </a:solidFill>
                <a:latin typeface="Akzidenz-Grotesk Pro Regular" panose="02000503030000020003" charset="0"/>
                <a:cs typeface="Akzidenz-Grotesk Pro Regular" panose="02000503030000020003" charset="0"/>
              </a:rPr>
              <a:t>Introduction</a:t>
            </a:r>
            <a:endParaRPr lang="en-US" altLang="zh-CN" sz="2000">
              <a:solidFill>
                <a:schemeClr val="bg1"/>
              </a:solidFill>
              <a:latin typeface="Akzidenz-Grotesk Pro Regular" panose="02000503030000020003" charset="0"/>
              <a:cs typeface="Akzidenz-Grotesk Pro Regular" panose="02000503030000020003" charset="0"/>
            </a:endParaRPr>
          </a:p>
        </p:txBody>
      </p:sp>
      <p:sp>
        <p:nvSpPr>
          <p:cNvPr id="8" name="文本框 7"/>
          <p:cNvSpPr txBox="1"/>
          <p:nvPr>
            <p:custDataLst>
              <p:tags r:id="rId3"/>
            </p:custDataLst>
          </p:nvPr>
        </p:nvSpPr>
        <p:spPr>
          <a:xfrm>
            <a:off x="7262495" y="2190115"/>
            <a:ext cx="864870" cy="398780"/>
          </a:xfrm>
          <a:prstGeom prst="rect">
            <a:avLst/>
          </a:prstGeom>
          <a:noFill/>
        </p:spPr>
        <p:txBody>
          <a:bodyPr wrap="square">
            <a:spAutoFit/>
          </a:bodyPr>
          <a:p>
            <a:r>
              <a:rPr lang="en-US" sz="2000" b="1" dirty="0">
                <a:solidFill>
                  <a:schemeClr val="bg1"/>
                </a:solidFill>
                <a:latin typeface="Akzidenz-Grotesk Pro Regular" panose="02000503030000020003" charset="0"/>
                <a:ea typeface="微软雅黑" panose="020B0503020204020204" charset="-122"/>
                <a:cs typeface="Akzidenz-Grotesk Pro Regular" panose="02000503030000020003" charset="0"/>
              </a:rPr>
              <a:t>01</a:t>
            </a:r>
            <a:endParaRPr lang="en-US" sz="2000" b="1" dirty="0">
              <a:solidFill>
                <a:schemeClr val="bg1"/>
              </a:solidFill>
              <a:latin typeface="Akzidenz-Grotesk Pro Regular" panose="02000503030000020003" charset="0"/>
              <a:ea typeface="微软雅黑" panose="020B0503020204020204" charset="-122"/>
              <a:cs typeface="Akzidenz-Grotesk Pro Regular" panose="02000503030000020003" charset="0"/>
            </a:endParaRPr>
          </a:p>
        </p:txBody>
      </p:sp>
      <p:sp>
        <p:nvSpPr>
          <p:cNvPr id="9" name="文本框 8"/>
          <p:cNvSpPr txBox="1"/>
          <p:nvPr>
            <p:custDataLst>
              <p:tags r:id="rId4"/>
            </p:custDataLst>
          </p:nvPr>
        </p:nvSpPr>
        <p:spPr>
          <a:xfrm>
            <a:off x="8127365" y="2945130"/>
            <a:ext cx="2305685" cy="414020"/>
          </a:xfrm>
          <a:prstGeom prst="rect">
            <a:avLst/>
          </a:prstGeom>
          <a:noFill/>
        </p:spPr>
        <p:txBody>
          <a:bodyPr wrap="square" rtlCol="0">
            <a:noAutofit/>
          </a:bodyPr>
          <a:p>
            <a:pPr lvl="0" algn="l">
              <a:buClrTx/>
              <a:buSzTx/>
              <a:buFontTx/>
            </a:pPr>
            <a:r>
              <a:rPr lang="en-US" altLang="zh-CN" sz="2000">
                <a:solidFill>
                  <a:schemeClr val="bg1"/>
                </a:solidFill>
                <a:latin typeface="Akzidenz-Grotesk Pro Regular" panose="02000503030000020003" charset="0"/>
                <a:cs typeface="Akzidenz-Grotesk Pro Regular" panose="02000503030000020003" charset="0"/>
                <a:sym typeface="+mn-ea"/>
              </a:rPr>
              <a:t>Main Functions</a:t>
            </a:r>
            <a:endParaRPr lang="en-US" altLang="zh-CN" sz="2000">
              <a:solidFill>
                <a:schemeClr val="bg1"/>
              </a:solidFill>
              <a:latin typeface="Akzidenz-Grotesk Pro Regular" panose="02000503030000020003" charset="0"/>
              <a:cs typeface="Akzidenz-Grotesk Pro Regular" panose="02000503030000020003" charset="0"/>
              <a:sym typeface="+mn-ea"/>
            </a:endParaRPr>
          </a:p>
        </p:txBody>
      </p:sp>
      <p:sp>
        <p:nvSpPr>
          <p:cNvPr id="10" name="文本框 9"/>
          <p:cNvSpPr txBox="1"/>
          <p:nvPr>
            <p:custDataLst>
              <p:tags r:id="rId5"/>
            </p:custDataLst>
          </p:nvPr>
        </p:nvSpPr>
        <p:spPr>
          <a:xfrm>
            <a:off x="7262495" y="2952750"/>
            <a:ext cx="864870" cy="398780"/>
          </a:xfrm>
          <a:prstGeom prst="rect">
            <a:avLst/>
          </a:prstGeom>
          <a:noFill/>
        </p:spPr>
        <p:txBody>
          <a:bodyPr wrap="square">
            <a:spAutoFit/>
          </a:bodyPr>
          <a:p>
            <a:r>
              <a:rPr lang="en-US" sz="2000" b="1" dirty="0">
                <a:solidFill>
                  <a:schemeClr val="bg1"/>
                </a:solidFill>
                <a:latin typeface="Akzidenz-Grotesk Pro Regular" panose="02000503030000020003" charset="0"/>
                <a:ea typeface="微软雅黑" panose="020B0503020204020204" charset="-122"/>
                <a:cs typeface="Akzidenz-Grotesk Pro Regular" panose="02000503030000020003" charset="0"/>
              </a:rPr>
              <a:t>02</a:t>
            </a:r>
            <a:endParaRPr lang="en-US" sz="2000" b="1" dirty="0">
              <a:solidFill>
                <a:schemeClr val="bg1"/>
              </a:solidFill>
              <a:latin typeface="Akzidenz-Grotesk Pro Regular" panose="02000503030000020003" charset="0"/>
              <a:ea typeface="微软雅黑" panose="020B0503020204020204" charset="-122"/>
              <a:cs typeface="Akzidenz-Grotesk Pro Regular" panose="02000503030000020003" charset="0"/>
            </a:endParaRPr>
          </a:p>
        </p:txBody>
      </p:sp>
      <p:sp>
        <p:nvSpPr>
          <p:cNvPr id="11" name="文本框 10"/>
          <p:cNvSpPr txBox="1"/>
          <p:nvPr>
            <p:custDataLst>
              <p:tags r:id="rId6"/>
            </p:custDataLst>
          </p:nvPr>
        </p:nvSpPr>
        <p:spPr>
          <a:xfrm>
            <a:off x="8127365" y="3707765"/>
            <a:ext cx="1528445" cy="414020"/>
          </a:xfrm>
          <a:prstGeom prst="rect">
            <a:avLst/>
          </a:prstGeom>
          <a:noFill/>
        </p:spPr>
        <p:txBody>
          <a:bodyPr wrap="square" rtlCol="0">
            <a:noAutofit/>
          </a:bodyPr>
          <a:p>
            <a:pPr lvl="0" algn="l">
              <a:buClrTx/>
              <a:buSzTx/>
              <a:buFontTx/>
            </a:pPr>
            <a:r>
              <a:rPr lang="en-US" altLang="zh-CN" sz="2000">
                <a:solidFill>
                  <a:schemeClr val="bg1"/>
                </a:solidFill>
                <a:latin typeface="Akzidenz-Grotesk Pro Regular" panose="02000503030000020003" charset="0"/>
                <a:cs typeface="Akzidenz-Grotesk Pro Regular" panose="02000503030000020003" charset="0"/>
                <a:sym typeface="+mn-ea"/>
              </a:rPr>
              <a:t>Features</a:t>
            </a:r>
            <a:endParaRPr lang="en-US" altLang="zh-CN" sz="2000">
              <a:solidFill>
                <a:schemeClr val="bg1"/>
              </a:solidFill>
              <a:latin typeface="Akzidenz-Grotesk Pro Regular" panose="02000503030000020003" charset="0"/>
              <a:cs typeface="Akzidenz-Grotesk Pro Regular" panose="02000503030000020003" charset="0"/>
              <a:sym typeface="+mn-ea"/>
            </a:endParaRPr>
          </a:p>
        </p:txBody>
      </p:sp>
      <p:sp>
        <p:nvSpPr>
          <p:cNvPr id="12" name="文本框 11"/>
          <p:cNvSpPr txBox="1"/>
          <p:nvPr>
            <p:custDataLst>
              <p:tags r:id="rId7"/>
            </p:custDataLst>
          </p:nvPr>
        </p:nvSpPr>
        <p:spPr>
          <a:xfrm>
            <a:off x="7262495" y="3715385"/>
            <a:ext cx="864870" cy="398780"/>
          </a:xfrm>
          <a:prstGeom prst="rect">
            <a:avLst/>
          </a:prstGeom>
          <a:noFill/>
        </p:spPr>
        <p:txBody>
          <a:bodyPr wrap="square">
            <a:spAutoFit/>
          </a:bodyPr>
          <a:p>
            <a:r>
              <a:rPr lang="en-US" sz="2000" b="1" dirty="0">
                <a:solidFill>
                  <a:schemeClr val="bg1"/>
                </a:solidFill>
                <a:latin typeface="Akzidenz-Grotesk Pro Regular" panose="02000503030000020003" charset="0"/>
                <a:ea typeface="微软雅黑" panose="020B0503020204020204" charset="-122"/>
                <a:cs typeface="Akzidenz-Grotesk Pro Regular" panose="02000503030000020003" charset="0"/>
              </a:rPr>
              <a:t>03</a:t>
            </a:r>
            <a:endParaRPr lang="en-US" sz="2000" b="1" dirty="0">
              <a:solidFill>
                <a:schemeClr val="bg1"/>
              </a:solidFill>
              <a:latin typeface="Akzidenz-Grotesk Pro Regular" panose="02000503030000020003" charset="0"/>
              <a:ea typeface="微软雅黑" panose="020B0503020204020204" charset="-122"/>
              <a:cs typeface="Akzidenz-Grotesk Pro Regular" panose="02000503030000020003" charset="0"/>
            </a:endParaRPr>
          </a:p>
        </p:txBody>
      </p:sp>
      <p:sp>
        <p:nvSpPr>
          <p:cNvPr id="13" name="文本框 12"/>
          <p:cNvSpPr txBox="1"/>
          <p:nvPr>
            <p:custDataLst>
              <p:tags r:id="rId8"/>
            </p:custDataLst>
          </p:nvPr>
        </p:nvSpPr>
        <p:spPr>
          <a:xfrm>
            <a:off x="8127365" y="4470400"/>
            <a:ext cx="1276350" cy="415290"/>
          </a:xfrm>
          <a:prstGeom prst="rect">
            <a:avLst/>
          </a:prstGeom>
          <a:noFill/>
        </p:spPr>
        <p:txBody>
          <a:bodyPr wrap="square" rtlCol="0">
            <a:noAutofit/>
          </a:bodyPr>
          <a:p>
            <a:pPr lvl="0" algn="l">
              <a:buClrTx/>
              <a:buSzTx/>
              <a:buFontTx/>
            </a:pPr>
            <a:r>
              <a:rPr lang="en-US" altLang="zh-CN" sz="2000">
                <a:solidFill>
                  <a:schemeClr val="bg1"/>
                </a:solidFill>
                <a:latin typeface="Akzidenz-Grotesk Pro Regular" panose="02000503030000020003" charset="0"/>
                <a:cs typeface="Akzidenz-Grotesk Pro Regular" panose="02000503030000020003" charset="0"/>
                <a:sym typeface="+mn-ea"/>
              </a:rPr>
              <a:t>Demo</a:t>
            </a:r>
            <a:endParaRPr lang="en-US" altLang="zh-CN" sz="2000">
              <a:solidFill>
                <a:schemeClr val="bg1"/>
              </a:solidFill>
              <a:latin typeface="Akzidenz-Grotesk Pro Regular" panose="02000503030000020003" charset="0"/>
              <a:cs typeface="Akzidenz-Grotesk Pro Regular" panose="02000503030000020003" charset="0"/>
              <a:sym typeface="+mn-ea"/>
            </a:endParaRPr>
          </a:p>
        </p:txBody>
      </p:sp>
      <p:sp>
        <p:nvSpPr>
          <p:cNvPr id="14" name="文本框 13"/>
          <p:cNvSpPr txBox="1"/>
          <p:nvPr>
            <p:custDataLst>
              <p:tags r:id="rId9"/>
            </p:custDataLst>
          </p:nvPr>
        </p:nvSpPr>
        <p:spPr>
          <a:xfrm>
            <a:off x="7262495" y="4478655"/>
            <a:ext cx="864870" cy="398780"/>
          </a:xfrm>
          <a:prstGeom prst="rect">
            <a:avLst/>
          </a:prstGeom>
          <a:noFill/>
        </p:spPr>
        <p:txBody>
          <a:bodyPr wrap="square">
            <a:spAutoFit/>
          </a:bodyPr>
          <a:p>
            <a:r>
              <a:rPr lang="en-US" sz="2000" b="1" dirty="0">
                <a:solidFill>
                  <a:schemeClr val="bg1"/>
                </a:solidFill>
                <a:latin typeface="Akzidenz-Grotesk Pro Regular" panose="02000503030000020003" charset="0"/>
                <a:ea typeface="微软雅黑" panose="020B0503020204020204" charset="-122"/>
                <a:cs typeface="Akzidenz-Grotesk Pro Regular" panose="02000503030000020003" charset="0"/>
              </a:rPr>
              <a:t>04</a:t>
            </a:r>
            <a:endParaRPr lang="en-US" sz="2000" b="1" dirty="0">
              <a:solidFill>
                <a:schemeClr val="bg1"/>
              </a:solidFill>
              <a:latin typeface="Akzidenz-Grotesk Pro Regular" panose="02000503030000020003" charset="0"/>
              <a:ea typeface="微软雅黑" panose="020B0503020204020204" charset="-122"/>
              <a:cs typeface="Akzidenz-Grotesk Pro Regular" panose="02000503030000020003" charset="0"/>
            </a:endParaRPr>
          </a:p>
        </p:txBody>
      </p:sp>
      <p:sp>
        <p:nvSpPr>
          <p:cNvPr id="15" name="文本框 14"/>
          <p:cNvSpPr txBox="1"/>
          <p:nvPr>
            <p:custDataLst>
              <p:tags r:id="rId10"/>
            </p:custDataLst>
          </p:nvPr>
        </p:nvSpPr>
        <p:spPr>
          <a:xfrm>
            <a:off x="8127365" y="5234305"/>
            <a:ext cx="1809115" cy="414020"/>
          </a:xfrm>
          <a:prstGeom prst="rect">
            <a:avLst/>
          </a:prstGeom>
          <a:noFill/>
        </p:spPr>
        <p:txBody>
          <a:bodyPr wrap="square" rtlCol="0">
            <a:noAutofit/>
          </a:bodyPr>
          <a:p>
            <a:pPr lvl="0" algn="l">
              <a:buClrTx/>
              <a:buSzTx/>
              <a:buFontTx/>
            </a:pPr>
            <a:r>
              <a:rPr lang="en-US" altLang="zh-CN" sz="2000">
                <a:solidFill>
                  <a:schemeClr val="bg1"/>
                </a:solidFill>
                <a:latin typeface="Akzidenz-Grotesk Pro Regular" panose="02000503030000020003" charset="0"/>
                <a:cs typeface="Akzidenz-Grotesk Pro Regular" panose="02000503030000020003" charset="0"/>
                <a:sym typeface="+mn-ea"/>
              </a:rPr>
              <a:t>Future Plan</a:t>
            </a:r>
            <a:endParaRPr lang="en-US" altLang="zh-CN" sz="2000">
              <a:solidFill>
                <a:schemeClr val="bg1"/>
              </a:solidFill>
              <a:latin typeface="Akzidenz-Grotesk Pro Regular" panose="02000503030000020003" charset="0"/>
              <a:cs typeface="Akzidenz-Grotesk Pro Regular" panose="02000503030000020003" charset="0"/>
              <a:sym typeface="+mn-ea"/>
            </a:endParaRPr>
          </a:p>
        </p:txBody>
      </p:sp>
      <p:sp>
        <p:nvSpPr>
          <p:cNvPr id="16" name="文本框 15"/>
          <p:cNvSpPr txBox="1"/>
          <p:nvPr>
            <p:custDataLst>
              <p:tags r:id="rId11"/>
            </p:custDataLst>
          </p:nvPr>
        </p:nvSpPr>
        <p:spPr>
          <a:xfrm>
            <a:off x="7262495" y="5242560"/>
            <a:ext cx="864870" cy="398780"/>
          </a:xfrm>
          <a:prstGeom prst="rect">
            <a:avLst/>
          </a:prstGeom>
          <a:noFill/>
        </p:spPr>
        <p:txBody>
          <a:bodyPr wrap="square">
            <a:spAutoFit/>
          </a:bodyPr>
          <a:p>
            <a:r>
              <a:rPr lang="en-US" sz="2000" b="1" dirty="0">
                <a:solidFill>
                  <a:schemeClr val="bg1"/>
                </a:solidFill>
                <a:latin typeface="Akzidenz-Grotesk Pro Regular" panose="02000503030000020003" charset="0"/>
                <a:ea typeface="微软雅黑" panose="020B0503020204020204" charset="-122"/>
                <a:cs typeface="Akzidenz-Grotesk Pro Regular" panose="02000503030000020003" charset="0"/>
              </a:rPr>
              <a:t>05</a:t>
            </a:r>
            <a:endParaRPr lang="en-US" sz="2000" b="1" dirty="0">
              <a:solidFill>
                <a:schemeClr val="bg1"/>
              </a:solidFill>
              <a:latin typeface="Akzidenz-Grotesk Pro Regular" panose="02000503030000020003" charset="0"/>
              <a:ea typeface="微软雅黑" panose="020B0503020204020204" charset="-122"/>
              <a:cs typeface="Akzidenz-Grotesk Pro Regular" panose="02000503030000020003" charset="0"/>
            </a:endParaRPr>
          </a:p>
        </p:txBody>
      </p:sp>
      <p:cxnSp>
        <p:nvCxnSpPr>
          <p:cNvPr id="2" name="直接连接符 1"/>
          <p:cNvCxnSpPr/>
          <p:nvPr/>
        </p:nvCxnSpPr>
        <p:spPr>
          <a:xfrm>
            <a:off x="7912735" y="2281555"/>
            <a:ext cx="0" cy="180000"/>
          </a:xfrm>
          <a:prstGeom prst="line">
            <a:avLst/>
          </a:prstGeom>
          <a:ln w="19050">
            <a:gradFill>
              <a:gsLst>
                <a:gs pos="0">
                  <a:srgbClr val="65E2DF"/>
                </a:gs>
                <a:gs pos="100000">
                  <a:srgbClr val="0040FE"/>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a:off x="7912735" y="3049565"/>
            <a:ext cx="0" cy="179705"/>
          </a:xfrm>
          <a:prstGeom prst="line">
            <a:avLst/>
          </a:prstGeom>
          <a:ln w="19050">
            <a:gradFill>
              <a:gsLst>
                <a:gs pos="0">
                  <a:srgbClr val="65E2DF"/>
                </a:gs>
                <a:gs pos="100000">
                  <a:srgbClr val="0040FE"/>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912735" y="3817280"/>
            <a:ext cx="0" cy="179705"/>
          </a:xfrm>
          <a:prstGeom prst="line">
            <a:avLst/>
          </a:prstGeom>
          <a:ln w="19050">
            <a:gradFill>
              <a:gsLst>
                <a:gs pos="0">
                  <a:srgbClr val="65E2DF"/>
                </a:gs>
                <a:gs pos="100000">
                  <a:srgbClr val="0040FE"/>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7912735" y="4584995"/>
            <a:ext cx="0" cy="179705"/>
          </a:xfrm>
          <a:prstGeom prst="line">
            <a:avLst/>
          </a:prstGeom>
          <a:ln w="19050">
            <a:gradFill>
              <a:gsLst>
                <a:gs pos="0">
                  <a:srgbClr val="65E2DF"/>
                </a:gs>
                <a:gs pos="100000">
                  <a:srgbClr val="0040FE"/>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7912735" y="5352710"/>
            <a:ext cx="0" cy="179705"/>
          </a:xfrm>
          <a:prstGeom prst="line">
            <a:avLst/>
          </a:prstGeom>
          <a:ln w="19050">
            <a:gradFill>
              <a:gsLst>
                <a:gs pos="0">
                  <a:srgbClr val="65E2DF"/>
                </a:gs>
                <a:gs pos="100000">
                  <a:srgbClr val="0040FE"/>
                </a:gs>
              </a:gsLst>
              <a:lin ang="5400000" scaled="0"/>
            </a:gradFill>
          </a:ln>
        </p:spPr>
        <p:style>
          <a:lnRef idx="1">
            <a:schemeClr val="accent1"/>
          </a:lnRef>
          <a:fillRef idx="0">
            <a:schemeClr val="accent1"/>
          </a:fillRef>
          <a:effectRef idx="0">
            <a:schemeClr val="accent1"/>
          </a:effectRef>
          <a:fontRef idx="minor">
            <a:schemeClr val="tx1"/>
          </a:fontRef>
        </p:style>
      </p:cxnSp>
      <p:grpSp>
        <p:nvGrpSpPr>
          <p:cNvPr id="53" name="组合 52"/>
          <p:cNvGrpSpPr/>
          <p:nvPr/>
        </p:nvGrpSpPr>
        <p:grpSpPr>
          <a:xfrm>
            <a:off x="10208260" y="654685"/>
            <a:ext cx="1704340" cy="521970"/>
            <a:chOff x="15494" y="712"/>
            <a:chExt cx="2684" cy="822"/>
          </a:xfrm>
        </p:grpSpPr>
        <p:pic>
          <p:nvPicPr>
            <p:cNvPr id="54" name="图片 53" descr="PV"/>
            <p:cNvPicPr>
              <a:picLocks noChangeAspect="1"/>
            </p:cNvPicPr>
            <p:nvPr>
              <p:custDataLst>
                <p:tags r:id="rId12"/>
              </p:custDataLst>
            </p:nvPr>
          </p:nvPicPr>
          <p:blipFill>
            <a:blip r:embed="rId13"/>
            <a:stretch>
              <a:fillRect/>
            </a:stretch>
          </p:blipFill>
          <p:spPr>
            <a:xfrm>
              <a:off x="15494" y="785"/>
              <a:ext cx="795" cy="676"/>
            </a:xfrm>
            <a:prstGeom prst="rect">
              <a:avLst/>
            </a:prstGeom>
          </p:spPr>
        </p:pic>
        <p:sp>
          <p:nvSpPr>
            <p:cNvPr id="55" name="文本框 54"/>
            <p:cNvSpPr txBox="1"/>
            <p:nvPr>
              <p:custDataLst>
                <p:tags r:id="rId14"/>
              </p:custDataLst>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0E172A">
                <a:lumMod val="83000"/>
              </a:srgbClr>
            </a:gs>
            <a:gs pos="100000">
              <a:srgbClr val="14233A"/>
            </a:gs>
          </a:gsLst>
          <a:lin ang="4800000" scaled="0"/>
        </a:gradFill>
        <a:effectLst/>
      </p:bgPr>
    </p:bg>
    <p:spTree>
      <p:nvGrpSpPr>
        <p:cNvPr id="1" name=""/>
        <p:cNvGrpSpPr/>
        <p:nvPr/>
      </p:nvGrpSpPr>
      <p:grpSpPr>
        <a:xfrm>
          <a:off x="0" y="0"/>
          <a:ext cx="0" cy="0"/>
          <a:chOff x="0" y="0"/>
          <a:chExt cx="0" cy="0"/>
        </a:xfrm>
      </p:grpSpPr>
      <p:sp>
        <p:nvSpPr>
          <p:cNvPr id="2" name="文本框 1"/>
          <p:cNvSpPr txBox="1"/>
          <p:nvPr/>
        </p:nvSpPr>
        <p:spPr>
          <a:xfrm>
            <a:off x="405130" y="345440"/>
            <a:ext cx="3771900" cy="583565"/>
          </a:xfrm>
          <a:prstGeom prst="rect">
            <a:avLst/>
          </a:prstGeom>
          <a:noFill/>
        </p:spPr>
        <p:txBody>
          <a:bodyPr wrap="square">
            <a:spAutoFit/>
          </a:bodyPr>
          <a:p>
            <a:r>
              <a:rPr lang="en-US" altLang="zh-CN" sz="3200"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rPr>
              <a:t>Demo and Video</a:t>
            </a:r>
            <a:endParaRPr lang="en-US" altLang="zh-CN" sz="3200"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endParaRPr>
          </a:p>
        </p:txBody>
      </p:sp>
      <p:grpSp>
        <p:nvGrpSpPr>
          <p:cNvPr id="53" name="组合 52"/>
          <p:cNvGrpSpPr/>
          <p:nvPr/>
        </p:nvGrpSpPr>
        <p:grpSpPr>
          <a:xfrm>
            <a:off x="10208260" y="366395"/>
            <a:ext cx="1704340" cy="521970"/>
            <a:chOff x="15494" y="712"/>
            <a:chExt cx="2684" cy="822"/>
          </a:xfrm>
        </p:grpSpPr>
        <p:pic>
          <p:nvPicPr>
            <p:cNvPr id="54" name="图片 53" descr="PV"/>
            <p:cNvPicPr>
              <a:picLocks noChangeAspect="1"/>
            </p:cNvPicPr>
            <p:nvPr/>
          </p:nvPicPr>
          <p:blipFill>
            <a:blip r:embed="rId1"/>
            <a:stretch>
              <a:fillRect/>
            </a:stretch>
          </p:blipFill>
          <p:spPr>
            <a:xfrm>
              <a:off x="15494" y="785"/>
              <a:ext cx="795" cy="676"/>
            </a:xfrm>
            <a:prstGeom prst="rect">
              <a:avLst/>
            </a:prstGeom>
          </p:spPr>
        </p:pic>
        <p:sp>
          <p:nvSpPr>
            <p:cNvPr id="55" name="文本框 54"/>
            <p:cNvSpPr txBox="1"/>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sp>
        <p:nvSpPr>
          <p:cNvPr id="5" name="文本框 4"/>
          <p:cNvSpPr txBox="1"/>
          <p:nvPr/>
        </p:nvSpPr>
        <p:spPr>
          <a:xfrm>
            <a:off x="1548765" y="2286635"/>
            <a:ext cx="7602220" cy="3138170"/>
          </a:xfrm>
          <a:prstGeom prst="rect">
            <a:avLst/>
          </a:prstGeom>
          <a:noFill/>
        </p:spPr>
        <p:txBody>
          <a:bodyPr wrap="square" rtlCol="0">
            <a:spAutoFit/>
          </a:bodyPr>
          <a:p>
            <a:r>
              <a:rPr lang="en-US" altLang="zh-CN">
                <a:solidFill>
                  <a:schemeClr val="bg1"/>
                </a:solidFill>
                <a:latin typeface="Akzidenz-Grotesk Pro Bold" panose="02000803050000020004" charset="0"/>
                <a:cs typeface="Akzidenz-Grotesk Pro Bold" panose="02000803050000020004" charset="0"/>
              </a:rPr>
              <a:t>1</a:t>
            </a:r>
            <a:r>
              <a:rPr lang="zh-CN" altLang="en-US">
                <a:solidFill>
                  <a:schemeClr val="bg1"/>
                </a:solidFill>
                <a:latin typeface="Akzidenz-Grotesk Pro Bold" panose="02000803050000020004" charset="0"/>
                <a:cs typeface="Akzidenz-Grotesk Pro Bold" panose="02000803050000020004" charset="0"/>
              </a:rPr>
              <a:t>、</a:t>
            </a:r>
            <a:r>
              <a:rPr lang="en-US" altLang="zh-CN">
                <a:solidFill>
                  <a:schemeClr val="bg1"/>
                </a:solidFill>
                <a:latin typeface="Akzidenz-Grotesk Pro Bold" panose="02000803050000020004" charset="0"/>
                <a:cs typeface="Akzidenz-Grotesk Pro Bold" panose="02000803050000020004" charset="0"/>
              </a:rPr>
              <a:t>Demo </a:t>
            </a:r>
            <a:r>
              <a:rPr lang="en-US" altLang="zh-CN">
                <a:solidFill>
                  <a:schemeClr val="bg1"/>
                </a:solidFill>
                <a:latin typeface="Akzidenz-Grotesk Pro Bold" panose="02000803050000020004" charset="0"/>
                <a:cs typeface="Akzidenz-Grotesk Pro Bold" panose="02000803050000020004" charset="0"/>
              </a:rPr>
              <a:t>Address</a:t>
            </a:r>
            <a:endParaRPr lang="en-US" altLang="zh-CN">
              <a:solidFill>
                <a:schemeClr val="bg1"/>
              </a:solidFill>
              <a:latin typeface="Akzidenz-Grotesk Pro Bold" panose="02000803050000020004" charset="0"/>
              <a:cs typeface="Akzidenz-Grotesk Pro Bold" panose="02000803050000020004" charset="0"/>
            </a:endParaRPr>
          </a:p>
          <a:p>
            <a:r>
              <a:rPr lang="en-US" altLang="zh-CN">
                <a:solidFill>
                  <a:schemeClr val="bg1"/>
                </a:solidFill>
                <a:latin typeface="Akzidenz-Grotesk Pro Bold" panose="02000803050000020004" charset="0"/>
                <a:cs typeface="Akzidenz-Grotesk Pro Bold" panose="02000803050000020004" charset="0"/>
              </a:rPr>
              <a:t>	</a:t>
            </a:r>
            <a:endParaRPr lang="en-US" altLang="zh-CN">
              <a:solidFill>
                <a:schemeClr val="bg1"/>
              </a:solidFill>
              <a:latin typeface="Akzidenz-Grotesk Pro Bold" panose="02000803050000020004" charset="0"/>
              <a:cs typeface="Akzidenz-Grotesk Pro Bold" panose="02000803050000020004" charset="0"/>
            </a:endParaRPr>
          </a:p>
          <a:p>
            <a:r>
              <a:rPr lang="en-US" altLang="zh-CN">
                <a:solidFill>
                  <a:schemeClr val="bg1"/>
                </a:solidFill>
                <a:latin typeface="Akzidenz-Grotesk Pro Bold" panose="02000803050000020004" charset="0"/>
                <a:cs typeface="Akzidenz-Grotesk Pro Bold" panose="02000803050000020004" charset="0"/>
              </a:rPr>
              <a:t>	https://www.pgyer.com/BT_stageEnv_v1</a:t>
            </a:r>
            <a:endParaRPr lang="en-US" altLang="zh-CN">
              <a:solidFill>
                <a:schemeClr val="bg1"/>
              </a:solidFill>
              <a:latin typeface="Akzidenz-Grotesk Pro Bold" panose="02000803050000020004" charset="0"/>
              <a:cs typeface="Akzidenz-Grotesk Pro Bold" panose="02000803050000020004" charset="0"/>
            </a:endParaRPr>
          </a:p>
          <a:p>
            <a:endParaRPr lang="en-US" altLang="zh-CN">
              <a:solidFill>
                <a:schemeClr val="bg1"/>
              </a:solidFill>
              <a:latin typeface="Akzidenz-Grotesk Pro Bold" panose="02000803050000020004" charset="0"/>
              <a:cs typeface="Akzidenz-Grotesk Pro Bold" panose="02000803050000020004" charset="0"/>
            </a:endParaRPr>
          </a:p>
          <a:p>
            <a:r>
              <a:rPr lang="en-US" altLang="zh-CN">
                <a:solidFill>
                  <a:schemeClr val="bg1"/>
                </a:solidFill>
                <a:latin typeface="Akzidenz-Grotesk Pro Bold" panose="02000803050000020004" charset="0"/>
                <a:cs typeface="Akzidenz-Grotesk Pro Bold" panose="02000803050000020004" charset="0"/>
              </a:rPr>
              <a:t>2</a:t>
            </a:r>
            <a:r>
              <a:rPr lang="zh-CN" altLang="en-US">
                <a:solidFill>
                  <a:schemeClr val="bg1"/>
                </a:solidFill>
                <a:latin typeface="Akzidenz-Grotesk Pro Bold" panose="02000803050000020004" charset="0"/>
                <a:cs typeface="Akzidenz-Grotesk Pro Bold" panose="02000803050000020004" charset="0"/>
              </a:rPr>
              <a:t>、</a:t>
            </a:r>
            <a:r>
              <a:rPr lang="en-US" altLang="zh-CN">
                <a:solidFill>
                  <a:schemeClr val="bg1"/>
                </a:solidFill>
                <a:latin typeface="Akzidenz-Grotesk Pro Bold" panose="02000803050000020004" charset="0"/>
                <a:cs typeface="Akzidenz-Grotesk Pro Bold" panose="02000803050000020004" charset="0"/>
              </a:rPr>
              <a:t>Demo Video </a:t>
            </a:r>
            <a:r>
              <a:rPr lang="en-US" altLang="zh-CN">
                <a:solidFill>
                  <a:schemeClr val="bg1"/>
                </a:solidFill>
                <a:latin typeface="Akzidenz-Grotesk Pro Bold" panose="02000803050000020004" charset="0"/>
                <a:cs typeface="Akzidenz-Grotesk Pro Bold" panose="02000803050000020004" charset="0"/>
              </a:rPr>
              <a:t>Address</a:t>
            </a:r>
            <a:endParaRPr lang="en-US" altLang="zh-CN">
              <a:solidFill>
                <a:schemeClr val="bg1"/>
              </a:solidFill>
              <a:latin typeface="Akzidenz-Grotesk Pro Bold" panose="02000803050000020004" charset="0"/>
              <a:cs typeface="Akzidenz-Grotesk Pro Bold" panose="02000803050000020004" charset="0"/>
            </a:endParaRPr>
          </a:p>
          <a:p>
            <a:r>
              <a:rPr lang="en-US" altLang="zh-CN">
                <a:solidFill>
                  <a:schemeClr val="bg1"/>
                </a:solidFill>
                <a:latin typeface="Akzidenz-Grotesk Pro Bold" panose="02000803050000020004" charset="0"/>
                <a:cs typeface="Akzidenz-Grotesk Pro Bold" panose="02000803050000020004" charset="0"/>
                <a:sym typeface="+mn-ea"/>
              </a:rPr>
              <a:t>	</a:t>
            </a:r>
            <a:endParaRPr lang="en-US" altLang="zh-CN">
              <a:solidFill>
                <a:schemeClr val="bg1"/>
              </a:solidFill>
              <a:latin typeface="Akzidenz-Grotesk Pro Bold" panose="02000803050000020004" charset="0"/>
              <a:cs typeface="Akzidenz-Grotesk Pro Bold" panose="02000803050000020004" charset="0"/>
              <a:sym typeface="+mn-ea"/>
            </a:endParaRPr>
          </a:p>
          <a:p>
            <a:r>
              <a:rPr lang="en-US" altLang="zh-CN">
                <a:solidFill>
                  <a:schemeClr val="bg1"/>
                </a:solidFill>
                <a:latin typeface="Akzidenz-Grotesk Pro Bold" panose="02000803050000020004" charset="0"/>
                <a:cs typeface="Akzidenz-Grotesk Pro Bold" panose="02000803050000020004" charset="0"/>
                <a:sym typeface="+mn-ea"/>
              </a:rPr>
              <a:t>	</a:t>
            </a:r>
            <a:r>
              <a:rPr lang="zh-CN" altLang="en-US">
                <a:solidFill>
                  <a:schemeClr val="bg1"/>
                </a:solidFill>
                <a:latin typeface="Akzidenz-Grotesk Pro Bold" panose="02000803050000020004" charset="0"/>
                <a:cs typeface="Akzidenz-Grotesk Pro Bold" panose="02000803050000020004" charset="0"/>
                <a:sym typeface="+mn-ea"/>
              </a:rPr>
              <a:t>BT wallet</a:t>
            </a:r>
            <a:endParaRPr lang="zh-CN" altLang="en-US">
              <a:solidFill>
                <a:schemeClr val="bg1"/>
              </a:solidFill>
              <a:latin typeface="Akzidenz-Grotesk Pro Bold" panose="02000803050000020004" charset="0"/>
              <a:cs typeface="Akzidenz-Grotesk Pro Bold" panose="02000803050000020004" charset="0"/>
              <a:sym typeface="+mn-ea"/>
            </a:endParaRPr>
          </a:p>
          <a:p>
            <a:pPr lvl="1"/>
            <a:r>
              <a:rPr lang="en-US" altLang="zh-CN">
                <a:solidFill>
                  <a:schemeClr val="bg1"/>
                </a:solidFill>
                <a:latin typeface="Akzidenz-Grotesk Pro Bold" panose="02000803050000020004" charset="0"/>
                <a:cs typeface="Akzidenz-Grotesk Pro Bold" panose="02000803050000020004" charset="0"/>
                <a:sym typeface="+mn-ea"/>
              </a:rPr>
              <a:t>	</a:t>
            </a:r>
            <a:r>
              <a:rPr lang="zh-CN" altLang="en-US">
                <a:solidFill>
                  <a:schemeClr val="bg1"/>
                </a:solidFill>
                <a:latin typeface="Akzidenz-Grotesk Pro Bold" panose="02000803050000020004" charset="0"/>
                <a:cs typeface="Akzidenz-Grotesk Pro Bold" panose="02000803050000020004" charset="0"/>
                <a:sym typeface="+mn-ea"/>
              </a:rPr>
              <a:t>https://youtu.be/qJgq0pak7ds</a:t>
            </a:r>
            <a:endParaRPr lang="zh-CN" altLang="en-US">
              <a:solidFill>
                <a:schemeClr val="bg1"/>
              </a:solidFill>
              <a:latin typeface="Akzidenz-Grotesk Pro Bold" panose="02000803050000020004" charset="0"/>
              <a:cs typeface="Akzidenz-Grotesk Pro Bold" panose="02000803050000020004" charset="0"/>
              <a:sym typeface="+mn-ea"/>
            </a:endParaRPr>
          </a:p>
          <a:p>
            <a:endParaRPr lang="zh-CN" altLang="en-US">
              <a:solidFill>
                <a:schemeClr val="bg1"/>
              </a:solidFill>
              <a:latin typeface="Akzidenz-Grotesk Pro Bold" panose="02000803050000020004" charset="0"/>
              <a:cs typeface="Akzidenz-Grotesk Pro Bold" panose="02000803050000020004" charset="0"/>
              <a:sym typeface="+mn-ea"/>
            </a:endParaRPr>
          </a:p>
          <a:p>
            <a:r>
              <a:rPr lang="en-US" altLang="zh-CN">
                <a:solidFill>
                  <a:schemeClr val="bg1"/>
                </a:solidFill>
                <a:latin typeface="Akzidenz-Grotesk Pro Bold" panose="02000803050000020004" charset="0"/>
                <a:cs typeface="Akzidenz-Grotesk Pro Bold" panose="02000803050000020004" charset="0"/>
                <a:sym typeface="+mn-ea"/>
              </a:rPr>
              <a:t>	</a:t>
            </a:r>
            <a:r>
              <a:rPr lang="zh-CN" altLang="en-US">
                <a:solidFill>
                  <a:schemeClr val="bg1"/>
                </a:solidFill>
                <a:latin typeface="Akzidenz-Grotesk Pro Bold" panose="02000803050000020004" charset="0"/>
                <a:cs typeface="Akzidenz-Grotesk Pro Bold" panose="02000803050000020004" charset="0"/>
                <a:sym typeface="+mn-ea"/>
              </a:rPr>
              <a:t>BT wallet demo</a:t>
            </a:r>
            <a:endParaRPr lang="zh-CN" altLang="en-US">
              <a:solidFill>
                <a:schemeClr val="bg1"/>
              </a:solidFill>
              <a:latin typeface="Akzidenz-Grotesk Pro Bold" panose="02000803050000020004" charset="0"/>
              <a:cs typeface="Akzidenz-Grotesk Pro Bold" panose="02000803050000020004" charset="0"/>
              <a:sym typeface="+mn-ea"/>
            </a:endParaRPr>
          </a:p>
          <a:p>
            <a:r>
              <a:rPr lang="en-US" altLang="zh-CN">
                <a:solidFill>
                  <a:schemeClr val="bg1"/>
                </a:solidFill>
                <a:latin typeface="Akzidenz-Grotesk Pro Bold" panose="02000803050000020004" charset="0"/>
                <a:cs typeface="Akzidenz-Grotesk Pro Bold" panose="02000803050000020004" charset="0"/>
                <a:sym typeface="+mn-ea"/>
              </a:rPr>
              <a:t>	</a:t>
            </a:r>
            <a:r>
              <a:rPr lang="zh-CN" altLang="en-US">
                <a:solidFill>
                  <a:schemeClr val="bg1"/>
                </a:solidFill>
                <a:latin typeface="Akzidenz-Grotesk Pro Bold" panose="02000803050000020004" charset="0"/>
                <a:cs typeface="Akzidenz-Grotesk Pro Bold" panose="02000803050000020004" charset="0"/>
                <a:sym typeface="+mn-ea"/>
              </a:rPr>
              <a:t>https://youtu.be/dm98-R1B7m4</a:t>
            </a:r>
            <a:endParaRPr lang="zh-CN" altLang="en-US">
              <a:solidFill>
                <a:schemeClr val="bg1"/>
              </a:solidFill>
              <a:latin typeface="Akzidenz-Grotesk Pro Bold" panose="02000803050000020004" charset="0"/>
              <a:cs typeface="Akzidenz-Grotesk Pro Bold" panose="02000803050000020004" charset="0"/>
              <a:sym typeface="+mn-ea"/>
            </a:endParaRPr>
          </a:p>
        </p:txBody>
      </p:sp>
      <p:sp>
        <p:nvSpPr>
          <p:cNvPr id="56" name="矩形 55"/>
          <p:cNvSpPr/>
          <p:nvPr/>
        </p:nvSpPr>
        <p:spPr>
          <a:xfrm flipV="1">
            <a:off x="505460" y="1083310"/>
            <a:ext cx="2160000" cy="36000"/>
          </a:xfrm>
          <a:prstGeom prst="rect">
            <a:avLst/>
          </a:prstGeom>
          <a:gradFill>
            <a:gsLst>
              <a:gs pos="0">
                <a:srgbClr val="66E3DF"/>
              </a:gs>
              <a:gs pos="100000">
                <a:srgbClr val="0040FF"/>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0" scaled="0"/>
              </a:gradFill>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080D18">
                <a:lumMod val="83000"/>
              </a:srgbClr>
            </a:gs>
            <a:gs pos="100000">
              <a:srgbClr val="14233A"/>
            </a:gs>
          </a:gsLst>
          <a:lin ang="4800000" scaled="0"/>
        </a:gradFill>
        <a:effectLst/>
      </p:bgPr>
    </p:bg>
    <p:spTree>
      <p:nvGrpSpPr>
        <p:cNvPr id="1" name=""/>
        <p:cNvGrpSpPr/>
        <p:nvPr/>
      </p:nvGrpSpPr>
      <p:grpSpPr>
        <a:xfrm>
          <a:off x="0" y="0"/>
          <a:ext cx="0" cy="0"/>
          <a:chOff x="0" y="0"/>
          <a:chExt cx="0" cy="0"/>
        </a:xfrm>
      </p:grpSpPr>
      <p:grpSp>
        <p:nvGrpSpPr>
          <p:cNvPr id="3" name="组合 2"/>
          <p:cNvGrpSpPr/>
          <p:nvPr/>
        </p:nvGrpSpPr>
        <p:grpSpPr>
          <a:xfrm>
            <a:off x="6739890" y="3014345"/>
            <a:ext cx="4759960" cy="829945"/>
            <a:chOff x="9644" y="4448"/>
            <a:chExt cx="7496" cy="1307"/>
          </a:xfrm>
        </p:grpSpPr>
        <p:sp>
          <p:nvSpPr>
            <p:cNvPr id="2" name="文本框 1"/>
            <p:cNvSpPr txBox="1"/>
            <p:nvPr>
              <p:custDataLst>
                <p:tags r:id="rId1"/>
              </p:custDataLst>
            </p:nvPr>
          </p:nvSpPr>
          <p:spPr>
            <a:xfrm>
              <a:off x="11132" y="4448"/>
              <a:ext cx="6008" cy="1282"/>
            </a:xfrm>
            <a:prstGeom prst="rect">
              <a:avLst/>
            </a:prstGeom>
            <a:noFill/>
          </p:spPr>
          <p:txBody>
            <a:bodyPr wrap="square" rtlCol="0">
              <a:noAutofit/>
            </a:bodyPr>
            <a:p>
              <a:r>
                <a:rPr lang="en-US" altLang="zh-CN" sz="4800">
                  <a:gradFill>
                    <a:gsLst>
                      <a:gs pos="0">
                        <a:srgbClr val="66E3DF"/>
                      </a:gs>
                      <a:gs pos="100000">
                        <a:srgbClr val="0040FF"/>
                      </a:gs>
                    </a:gsLst>
                    <a:lin ang="0" scaled="0"/>
                  </a:gradFill>
                  <a:latin typeface="Akzidenz-Grotesk Pro Bold" panose="02000803050000020004" charset="0"/>
                  <a:cs typeface="Akzidenz-Grotesk Pro Bold" panose="02000803050000020004" charset="0"/>
                </a:rPr>
                <a:t>Future Plan</a:t>
              </a:r>
              <a:endParaRPr lang="en-US" altLang="zh-CN" sz="4800">
                <a:gradFill>
                  <a:gsLst>
                    <a:gs pos="0">
                      <a:srgbClr val="66E3DF"/>
                    </a:gs>
                    <a:gs pos="100000">
                      <a:srgbClr val="0040FF"/>
                    </a:gs>
                  </a:gsLst>
                  <a:lin ang="0" scaled="0"/>
                </a:gradFill>
                <a:latin typeface="Akzidenz-Grotesk Pro Bold" panose="02000803050000020004" charset="0"/>
                <a:cs typeface="Akzidenz-Grotesk Pro Bold" panose="02000803050000020004" charset="0"/>
              </a:endParaRPr>
            </a:p>
          </p:txBody>
        </p:sp>
        <p:sp>
          <p:nvSpPr>
            <p:cNvPr id="7" name="文本框 6"/>
            <p:cNvSpPr txBox="1"/>
            <p:nvPr>
              <p:custDataLst>
                <p:tags r:id="rId2"/>
              </p:custDataLst>
            </p:nvPr>
          </p:nvSpPr>
          <p:spPr>
            <a:xfrm>
              <a:off x="9644" y="4448"/>
              <a:ext cx="1613" cy="1307"/>
            </a:xfrm>
            <a:prstGeom prst="rect">
              <a:avLst/>
            </a:prstGeom>
            <a:noFill/>
          </p:spPr>
          <p:txBody>
            <a:bodyPr wrap="square">
              <a:spAutoFit/>
            </a:bodyPr>
            <a:p>
              <a:r>
                <a:rPr lang="en-US" sz="4800" b="1" dirty="0">
                  <a:solidFill>
                    <a:schemeClr val="bg1"/>
                  </a:solidFill>
                  <a:latin typeface="微软雅黑" panose="020B0503020204020204" charset="-122"/>
                  <a:ea typeface="微软雅黑" panose="020B0503020204020204" charset="-122"/>
                </a:rPr>
                <a:t>05</a:t>
              </a:r>
              <a:endParaRPr lang="en-US" sz="4800" b="1" dirty="0">
                <a:solidFill>
                  <a:schemeClr val="bg1"/>
                </a:solidFill>
                <a:latin typeface="微软雅黑" panose="020B0503020204020204" charset="-122"/>
                <a:ea typeface="微软雅黑" panose="020B0503020204020204" charset="-122"/>
              </a:endParaRPr>
            </a:p>
          </p:txBody>
        </p:sp>
      </p:grpSp>
      <p:pic>
        <p:nvPicPr>
          <p:cNvPr id="14" name="图片 13" descr="5"/>
          <p:cNvPicPr>
            <a:picLocks noChangeAspect="1"/>
          </p:cNvPicPr>
          <p:nvPr/>
        </p:nvPicPr>
        <p:blipFill>
          <a:blip r:embed="rId3"/>
          <a:stretch>
            <a:fillRect/>
          </a:stretch>
        </p:blipFill>
        <p:spPr>
          <a:xfrm>
            <a:off x="541020" y="223520"/>
            <a:ext cx="5870575" cy="5872480"/>
          </a:xfrm>
          <a:prstGeom prst="rect">
            <a:avLst/>
          </a:prstGeom>
        </p:spPr>
      </p:pic>
      <p:grpSp>
        <p:nvGrpSpPr>
          <p:cNvPr id="53" name="组合 52"/>
          <p:cNvGrpSpPr/>
          <p:nvPr/>
        </p:nvGrpSpPr>
        <p:grpSpPr>
          <a:xfrm>
            <a:off x="10208260" y="366395"/>
            <a:ext cx="1704340" cy="521970"/>
            <a:chOff x="15494" y="712"/>
            <a:chExt cx="2684" cy="822"/>
          </a:xfrm>
        </p:grpSpPr>
        <p:pic>
          <p:nvPicPr>
            <p:cNvPr id="54" name="图片 53" descr="PV"/>
            <p:cNvPicPr>
              <a:picLocks noChangeAspect="1"/>
            </p:cNvPicPr>
            <p:nvPr/>
          </p:nvPicPr>
          <p:blipFill>
            <a:blip r:embed="rId4"/>
            <a:stretch>
              <a:fillRect/>
            </a:stretch>
          </p:blipFill>
          <p:spPr>
            <a:xfrm>
              <a:off x="15494" y="785"/>
              <a:ext cx="795" cy="676"/>
            </a:xfrm>
            <a:prstGeom prst="rect">
              <a:avLst/>
            </a:prstGeom>
          </p:spPr>
        </p:pic>
        <p:sp>
          <p:nvSpPr>
            <p:cNvPr id="55" name="文本框 54"/>
            <p:cNvSpPr txBox="1"/>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70B14">
                <a:lumMod val="83000"/>
              </a:srgbClr>
            </a:gs>
            <a:gs pos="100000">
              <a:srgbClr val="14233A"/>
            </a:gs>
          </a:gsLst>
          <a:lin ang="4800000" scaled="0"/>
        </a:gradFill>
        <a:effectLst/>
      </p:bgPr>
    </p:bg>
    <p:spTree>
      <p:nvGrpSpPr>
        <p:cNvPr id="1" name=""/>
        <p:cNvGrpSpPr/>
        <p:nvPr/>
      </p:nvGrpSpPr>
      <p:grpSpPr>
        <a:xfrm>
          <a:off x="0" y="0"/>
          <a:ext cx="0" cy="0"/>
          <a:chOff x="0" y="0"/>
          <a:chExt cx="0" cy="0"/>
        </a:xfrm>
      </p:grpSpPr>
      <p:sp>
        <p:nvSpPr>
          <p:cNvPr id="3" name="文本框 2"/>
          <p:cNvSpPr txBox="1"/>
          <p:nvPr/>
        </p:nvSpPr>
        <p:spPr>
          <a:xfrm>
            <a:off x="405130" y="345440"/>
            <a:ext cx="3771900" cy="583565"/>
          </a:xfrm>
          <a:prstGeom prst="rect">
            <a:avLst/>
          </a:prstGeom>
          <a:noFill/>
        </p:spPr>
        <p:txBody>
          <a:bodyPr wrap="square">
            <a:spAutoFit/>
          </a:bodyPr>
          <a:p>
            <a:r>
              <a:rPr lang="en-US" altLang="zh-CN" sz="3200"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rPr>
              <a:t>Road Map</a:t>
            </a:r>
            <a:endParaRPr lang="en-US" altLang="zh-CN" sz="3200"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endParaRPr>
          </a:p>
        </p:txBody>
      </p:sp>
      <p:grpSp>
        <p:nvGrpSpPr>
          <p:cNvPr id="53" name="组合 52"/>
          <p:cNvGrpSpPr/>
          <p:nvPr/>
        </p:nvGrpSpPr>
        <p:grpSpPr>
          <a:xfrm>
            <a:off x="10208260" y="366395"/>
            <a:ext cx="1704340" cy="521970"/>
            <a:chOff x="15494" y="712"/>
            <a:chExt cx="2684" cy="822"/>
          </a:xfrm>
        </p:grpSpPr>
        <p:pic>
          <p:nvPicPr>
            <p:cNvPr id="54" name="图片 53" descr="PV"/>
            <p:cNvPicPr>
              <a:picLocks noChangeAspect="1"/>
            </p:cNvPicPr>
            <p:nvPr/>
          </p:nvPicPr>
          <p:blipFill>
            <a:blip r:embed="rId1"/>
            <a:stretch>
              <a:fillRect/>
            </a:stretch>
          </p:blipFill>
          <p:spPr>
            <a:xfrm>
              <a:off x="15494" y="785"/>
              <a:ext cx="795" cy="676"/>
            </a:xfrm>
            <a:prstGeom prst="rect">
              <a:avLst/>
            </a:prstGeom>
          </p:spPr>
        </p:pic>
        <p:sp>
          <p:nvSpPr>
            <p:cNvPr id="55" name="文本框 54"/>
            <p:cNvSpPr txBox="1"/>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sp>
        <p:nvSpPr>
          <p:cNvPr id="56" name="矩形 55"/>
          <p:cNvSpPr/>
          <p:nvPr/>
        </p:nvSpPr>
        <p:spPr>
          <a:xfrm flipV="1">
            <a:off x="505460" y="982345"/>
            <a:ext cx="1080000" cy="36000"/>
          </a:xfrm>
          <a:prstGeom prst="rect">
            <a:avLst/>
          </a:prstGeom>
          <a:gradFill>
            <a:gsLst>
              <a:gs pos="0">
                <a:srgbClr val="66E3DF"/>
              </a:gs>
              <a:gs pos="100000">
                <a:srgbClr val="0040FF"/>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0" scaled="0"/>
              </a:gradFill>
            </a:endParaRPr>
          </a:p>
        </p:txBody>
      </p:sp>
      <p:cxnSp>
        <p:nvCxnSpPr>
          <p:cNvPr id="5" name="直接连接符 4"/>
          <p:cNvCxnSpPr/>
          <p:nvPr/>
        </p:nvCxnSpPr>
        <p:spPr>
          <a:xfrm>
            <a:off x="1005205" y="3327400"/>
            <a:ext cx="10146665"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1005205" y="3327400"/>
            <a:ext cx="1629410" cy="0"/>
          </a:xfrm>
          <a:prstGeom prst="line">
            <a:avLst/>
          </a:prstGeom>
          <a:ln w="25400">
            <a:gradFill>
              <a:gsLst>
                <a:gs pos="0">
                  <a:srgbClr val="65E2DF"/>
                </a:gs>
                <a:gs pos="100000">
                  <a:srgbClr val="0040FE"/>
                </a:gs>
              </a:gsLst>
              <a:lin ang="0" scaled="0"/>
            </a:gradFill>
          </a:ln>
        </p:spPr>
        <p:style>
          <a:lnRef idx="1">
            <a:schemeClr val="accent1"/>
          </a:lnRef>
          <a:fillRef idx="0">
            <a:schemeClr val="accent1"/>
          </a:fillRef>
          <a:effectRef idx="0">
            <a:schemeClr val="accent1"/>
          </a:effectRef>
          <a:fontRef idx="minor">
            <a:schemeClr val="tx1"/>
          </a:fontRef>
        </p:style>
      </p:cxnSp>
      <p:sp>
        <p:nvSpPr>
          <p:cNvPr id="7" name="椭圆 6"/>
          <p:cNvSpPr/>
          <p:nvPr/>
        </p:nvSpPr>
        <p:spPr>
          <a:xfrm>
            <a:off x="1682115" y="3223260"/>
            <a:ext cx="208280" cy="208280"/>
          </a:xfrm>
          <a:prstGeom prst="ellipse">
            <a:avLst/>
          </a:prstGeom>
          <a:gradFill>
            <a:gsLst>
              <a:gs pos="0">
                <a:srgbClr val="66E3DF"/>
              </a:gs>
              <a:gs pos="100000">
                <a:srgbClr val="0040FF"/>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椭圆 7"/>
          <p:cNvSpPr/>
          <p:nvPr/>
        </p:nvSpPr>
        <p:spPr>
          <a:xfrm>
            <a:off x="3532505" y="3223260"/>
            <a:ext cx="208280" cy="2082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椭圆 8"/>
          <p:cNvSpPr/>
          <p:nvPr/>
        </p:nvSpPr>
        <p:spPr>
          <a:xfrm>
            <a:off x="5242560" y="3223260"/>
            <a:ext cx="208280" cy="2082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椭圆 9"/>
          <p:cNvSpPr/>
          <p:nvPr/>
        </p:nvSpPr>
        <p:spPr>
          <a:xfrm>
            <a:off x="7495540" y="3223260"/>
            <a:ext cx="208280" cy="2082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椭圆 10"/>
          <p:cNvSpPr/>
          <p:nvPr/>
        </p:nvSpPr>
        <p:spPr>
          <a:xfrm>
            <a:off x="9568180" y="3223260"/>
            <a:ext cx="208280" cy="2082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文本框 11"/>
          <p:cNvSpPr txBox="1"/>
          <p:nvPr/>
        </p:nvSpPr>
        <p:spPr>
          <a:xfrm>
            <a:off x="1320165" y="2822575"/>
            <a:ext cx="932180" cy="306705"/>
          </a:xfrm>
          <a:prstGeom prst="rect">
            <a:avLst/>
          </a:prstGeom>
          <a:noFill/>
        </p:spPr>
        <p:txBody>
          <a:bodyPr wrap="square" rtlCol="0">
            <a:spAutoFit/>
          </a:bodyPr>
          <a:p>
            <a:pPr algn="ctr"/>
            <a:r>
              <a:rPr lang="en-US" altLang="zh-CN" sz="1400">
                <a:solidFill>
                  <a:schemeClr val="bg1"/>
                </a:solidFill>
                <a:latin typeface="Akzidenz-Grotesk Pro Regular" panose="02000503030000020003" charset="0"/>
                <a:cs typeface="Akzidenz-Grotesk Pro Regular" panose="02000503030000020003" charset="0"/>
              </a:rPr>
              <a:t>2022.Q4</a:t>
            </a:r>
            <a:endParaRPr lang="en-US" altLang="zh-CN" sz="1400">
              <a:solidFill>
                <a:schemeClr val="bg1"/>
              </a:solidFill>
              <a:latin typeface="Akzidenz-Grotesk Pro Regular" panose="02000503030000020003" charset="0"/>
              <a:cs typeface="Akzidenz-Grotesk Pro Regular" panose="02000503030000020003" charset="0"/>
            </a:endParaRPr>
          </a:p>
        </p:txBody>
      </p:sp>
      <p:sp>
        <p:nvSpPr>
          <p:cNvPr id="13" name="文本框 12"/>
          <p:cNvSpPr txBox="1"/>
          <p:nvPr/>
        </p:nvSpPr>
        <p:spPr>
          <a:xfrm>
            <a:off x="3190240" y="1478280"/>
            <a:ext cx="1434465" cy="306705"/>
          </a:xfrm>
          <a:prstGeom prst="rect">
            <a:avLst/>
          </a:prstGeom>
          <a:noFill/>
        </p:spPr>
        <p:txBody>
          <a:bodyPr wrap="square" rtlCol="0">
            <a:spAutoFit/>
          </a:bodyPr>
          <a:p>
            <a:pPr algn="l"/>
            <a:r>
              <a:rPr lang="en-US" altLang="zh-CN" sz="1400">
                <a:gradFill>
                  <a:gsLst>
                    <a:gs pos="0">
                      <a:srgbClr val="66E3DF"/>
                    </a:gs>
                    <a:gs pos="100000">
                      <a:srgbClr val="0040FF"/>
                    </a:gs>
                  </a:gsLst>
                  <a:lin ang="0" scaled="0"/>
                </a:gradFill>
                <a:latin typeface="Akzidenz-Grotesk Pro Bold" panose="02000803050000020004" charset="0"/>
                <a:cs typeface="Akzidenz-Grotesk Pro Bold" panose="02000803050000020004" charset="0"/>
              </a:rPr>
              <a:t>Nominator 2.0</a:t>
            </a:r>
            <a:endParaRPr lang="en-US" altLang="zh-CN" sz="1400">
              <a:gradFill>
                <a:gsLst>
                  <a:gs pos="0">
                    <a:srgbClr val="66E3DF"/>
                  </a:gs>
                  <a:gs pos="100000">
                    <a:srgbClr val="0040FF"/>
                  </a:gs>
                </a:gsLst>
                <a:lin ang="0" scaled="0"/>
              </a:gradFill>
              <a:latin typeface="Akzidenz-Grotesk Pro Bold" panose="02000803050000020004" charset="0"/>
              <a:cs typeface="Akzidenz-Grotesk Pro Bold" panose="02000803050000020004" charset="0"/>
            </a:endParaRPr>
          </a:p>
        </p:txBody>
      </p:sp>
      <p:sp>
        <p:nvSpPr>
          <p:cNvPr id="14" name="文本框 13"/>
          <p:cNvSpPr txBox="1"/>
          <p:nvPr/>
        </p:nvSpPr>
        <p:spPr>
          <a:xfrm>
            <a:off x="3422015" y="1844675"/>
            <a:ext cx="2814955" cy="821055"/>
          </a:xfrm>
          <a:prstGeom prst="rect">
            <a:avLst/>
          </a:prstGeom>
          <a:noFill/>
        </p:spPr>
        <p:txBody>
          <a:bodyPr wrap="square" rtlCol="0">
            <a:noAutofit/>
          </a:bodyPr>
          <a:p>
            <a:pPr algn="l"/>
            <a:r>
              <a:rPr lang="en-US" altLang="zh-CN" sz="1000">
                <a:solidFill>
                  <a:schemeClr val="bg1"/>
                </a:solidFill>
                <a:latin typeface="Akzidenz-Grotesk Pro Regular" panose="02000503030000020003" charset="0"/>
                <a:cs typeface="Akzidenz-Grotesk Pro Regular" panose="02000503030000020003" charset="0"/>
              </a:rPr>
              <a:t>Valut contract creation</a:t>
            </a:r>
            <a:endParaRPr lang="en-US" altLang="zh-CN" sz="1000">
              <a:solidFill>
                <a:schemeClr val="bg1"/>
              </a:solidFill>
              <a:latin typeface="Akzidenz-Grotesk Pro Regular" panose="02000503030000020003" charset="0"/>
              <a:cs typeface="Akzidenz-Grotesk Pro Regular" panose="02000503030000020003" charset="0"/>
            </a:endParaRPr>
          </a:p>
          <a:p>
            <a:pPr algn="l"/>
            <a:endParaRPr lang="en-US" altLang="zh-CN" sz="1000">
              <a:solidFill>
                <a:schemeClr val="bg1"/>
              </a:solidFill>
              <a:latin typeface="Akzidenz-Grotesk Pro Regular" panose="02000503030000020003" charset="0"/>
              <a:cs typeface="Akzidenz-Grotesk Pro Regular" panose="02000503030000020003" charset="0"/>
            </a:endParaRPr>
          </a:p>
          <a:p>
            <a:pPr algn="l"/>
            <a:r>
              <a:rPr lang="en-US" altLang="zh-CN" sz="1000">
                <a:solidFill>
                  <a:schemeClr val="bg1"/>
                </a:solidFill>
                <a:latin typeface="Akzidenz-Grotesk Pro Regular" panose="02000503030000020003" charset="0"/>
                <a:cs typeface="Akzidenz-Grotesk Pro Regular" panose="02000503030000020003" charset="0"/>
              </a:rPr>
              <a:t>Realize DOT asset cross-chain through XCMP</a:t>
            </a:r>
            <a:endParaRPr lang="en-US" altLang="zh-CN" sz="1000">
              <a:solidFill>
                <a:schemeClr val="bg1"/>
              </a:solidFill>
              <a:latin typeface="Akzidenz-Grotesk Pro Regular" panose="02000503030000020003" charset="0"/>
              <a:cs typeface="Akzidenz-Grotesk Pro Regular" panose="02000503030000020003" charset="0"/>
            </a:endParaRPr>
          </a:p>
          <a:p>
            <a:pPr algn="l"/>
            <a:endParaRPr lang="en-US" altLang="zh-CN" sz="1000">
              <a:solidFill>
                <a:schemeClr val="bg1"/>
              </a:solidFill>
              <a:latin typeface="Akzidenz-Grotesk Pro Regular" panose="02000503030000020003" charset="0"/>
              <a:cs typeface="Akzidenz-Grotesk Pro Regular" panose="02000503030000020003" charset="0"/>
            </a:endParaRPr>
          </a:p>
          <a:p>
            <a:pPr algn="l"/>
            <a:r>
              <a:rPr lang="en-US" altLang="zh-CN" sz="1000">
                <a:solidFill>
                  <a:schemeClr val="bg1"/>
                </a:solidFill>
                <a:latin typeface="Akzidenz-Grotesk Pro Regular" panose="02000503030000020003" charset="0"/>
                <a:cs typeface="Akzidenz-Grotesk Pro Regular" panose="02000503030000020003" charset="0"/>
              </a:rPr>
              <a:t>Control Pool creation</a:t>
            </a:r>
            <a:endParaRPr lang="en-US" altLang="zh-CN" sz="1000">
              <a:solidFill>
                <a:schemeClr val="bg1"/>
              </a:solidFill>
              <a:latin typeface="Akzidenz-Grotesk Pro Regular" panose="02000503030000020003" charset="0"/>
              <a:cs typeface="Akzidenz-Grotesk Pro Regular" panose="02000503030000020003" charset="0"/>
            </a:endParaRPr>
          </a:p>
        </p:txBody>
      </p:sp>
      <p:sp>
        <p:nvSpPr>
          <p:cNvPr id="15" name="文本框 14"/>
          <p:cNvSpPr txBox="1"/>
          <p:nvPr/>
        </p:nvSpPr>
        <p:spPr>
          <a:xfrm>
            <a:off x="4880610" y="2822575"/>
            <a:ext cx="932180" cy="306705"/>
          </a:xfrm>
          <a:prstGeom prst="rect">
            <a:avLst/>
          </a:prstGeom>
          <a:noFill/>
        </p:spPr>
        <p:txBody>
          <a:bodyPr wrap="square" rtlCol="0">
            <a:spAutoFit/>
          </a:bodyPr>
          <a:p>
            <a:pPr algn="ctr"/>
            <a:r>
              <a:rPr lang="en-US" altLang="zh-CN" sz="1400">
                <a:solidFill>
                  <a:schemeClr val="bg1"/>
                </a:solidFill>
                <a:latin typeface="Akzidenz-Grotesk Pro Regular" panose="02000503030000020003" charset="0"/>
                <a:cs typeface="Akzidenz-Grotesk Pro Regular" panose="02000503030000020003" charset="0"/>
              </a:rPr>
              <a:t>2023.Q2</a:t>
            </a:r>
            <a:endParaRPr lang="en-US" altLang="zh-CN" sz="1400">
              <a:solidFill>
                <a:schemeClr val="bg1"/>
              </a:solidFill>
              <a:latin typeface="Akzidenz-Grotesk Pro Regular" panose="02000503030000020003" charset="0"/>
              <a:cs typeface="Akzidenz-Grotesk Pro Regular" panose="02000503030000020003" charset="0"/>
            </a:endParaRPr>
          </a:p>
        </p:txBody>
      </p:sp>
      <p:sp>
        <p:nvSpPr>
          <p:cNvPr id="16" name="文本框 15"/>
          <p:cNvSpPr txBox="1"/>
          <p:nvPr/>
        </p:nvSpPr>
        <p:spPr>
          <a:xfrm>
            <a:off x="7133590" y="2822575"/>
            <a:ext cx="932180" cy="306705"/>
          </a:xfrm>
          <a:prstGeom prst="rect">
            <a:avLst/>
          </a:prstGeom>
          <a:noFill/>
        </p:spPr>
        <p:txBody>
          <a:bodyPr wrap="square" rtlCol="0">
            <a:spAutoFit/>
          </a:bodyPr>
          <a:p>
            <a:pPr algn="ctr"/>
            <a:r>
              <a:rPr lang="en-US" altLang="zh-CN" sz="1400">
                <a:solidFill>
                  <a:schemeClr val="bg1"/>
                </a:solidFill>
                <a:latin typeface="Akzidenz-Grotesk Pro Regular" panose="02000503030000020003" charset="0"/>
                <a:cs typeface="Akzidenz-Grotesk Pro Regular" panose="02000503030000020003" charset="0"/>
              </a:rPr>
              <a:t>2023.Q3</a:t>
            </a:r>
            <a:endParaRPr lang="en-US" altLang="zh-CN" sz="1400">
              <a:solidFill>
                <a:schemeClr val="bg1"/>
              </a:solidFill>
              <a:latin typeface="Akzidenz-Grotesk Pro Regular" panose="02000503030000020003" charset="0"/>
              <a:cs typeface="Akzidenz-Grotesk Pro Regular" panose="02000503030000020003" charset="0"/>
            </a:endParaRPr>
          </a:p>
        </p:txBody>
      </p:sp>
      <p:sp>
        <p:nvSpPr>
          <p:cNvPr id="17" name="文本框 16"/>
          <p:cNvSpPr txBox="1"/>
          <p:nvPr/>
        </p:nvSpPr>
        <p:spPr>
          <a:xfrm>
            <a:off x="9206230" y="2822575"/>
            <a:ext cx="932180" cy="306705"/>
          </a:xfrm>
          <a:prstGeom prst="rect">
            <a:avLst/>
          </a:prstGeom>
          <a:noFill/>
        </p:spPr>
        <p:txBody>
          <a:bodyPr wrap="square" rtlCol="0">
            <a:spAutoFit/>
          </a:bodyPr>
          <a:p>
            <a:pPr algn="ctr"/>
            <a:r>
              <a:rPr lang="en-US" altLang="zh-CN" sz="1400">
                <a:solidFill>
                  <a:schemeClr val="bg1"/>
                </a:solidFill>
                <a:latin typeface="Akzidenz-Grotesk Pro Regular" panose="02000503030000020003" charset="0"/>
                <a:cs typeface="Akzidenz-Grotesk Pro Regular" panose="02000503030000020003" charset="0"/>
              </a:rPr>
              <a:t>2023.Q4</a:t>
            </a:r>
            <a:endParaRPr lang="en-US" altLang="zh-CN" sz="1400">
              <a:solidFill>
                <a:schemeClr val="bg1"/>
              </a:solidFill>
              <a:latin typeface="Akzidenz-Grotesk Pro Regular" panose="02000503030000020003" charset="0"/>
              <a:cs typeface="Akzidenz-Grotesk Pro Regular" panose="02000503030000020003" charset="0"/>
            </a:endParaRPr>
          </a:p>
        </p:txBody>
      </p:sp>
      <p:sp>
        <p:nvSpPr>
          <p:cNvPr id="18" name="椭圆 17"/>
          <p:cNvSpPr/>
          <p:nvPr/>
        </p:nvSpPr>
        <p:spPr>
          <a:xfrm>
            <a:off x="3290570" y="1925955"/>
            <a:ext cx="72000" cy="7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椭圆 18"/>
          <p:cNvSpPr/>
          <p:nvPr/>
        </p:nvSpPr>
        <p:spPr>
          <a:xfrm>
            <a:off x="3290570" y="2234810"/>
            <a:ext cx="72000" cy="7175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 name="椭圆 19"/>
          <p:cNvSpPr/>
          <p:nvPr/>
        </p:nvSpPr>
        <p:spPr>
          <a:xfrm>
            <a:off x="3290570" y="2543420"/>
            <a:ext cx="72000" cy="7175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文本框 20"/>
          <p:cNvSpPr txBox="1"/>
          <p:nvPr/>
        </p:nvSpPr>
        <p:spPr>
          <a:xfrm>
            <a:off x="3170555" y="2822575"/>
            <a:ext cx="932180" cy="306705"/>
          </a:xfrm>
          <a:prstGeom prst="rect">
            <a:avLst/>
          </a:prstGeom>
          <a:noFill/>
        </p:spPr>
        <p:txBody>
          <a:bodyPr wrap="square" rtlCol="0">
            <a:spAutoFit/>
          </a:bodyPr>
          <a:p>
            <a:pPr algn="ctr"/>
            <a:r>
              <a:rPr lang="en-US" altLang="zh-CN" sz="1400">
                <a:solidFill>
                  <a:schemeClr val="bg1"/>
                </a:solidFill>
                <a:latin typeface="Akzidenz-Grotesk Pro Regular" panose="02000503030000020003" charset="0"/>
                <a:cs typeface="Akzidenz-Grotesk Pro Regular" panose="02000503030000020003" charset="0"/>
              </a:rPr>
              <a:t>2023.Q1</a:t>
            </a:r>
            <a:endParaRPr lang="en-US" altLang="zh-CN" sz="1400">
              <a:solidFill>
                <a:schemeClr val="bg1"/>
              </a:solidFill>
              <a:latin typeface="Akzidenz-Grotesk Pro Regular" panose="02000503030000020003" charset="0"/>
              <a:cs typeface="Akzidenz-Grotesk Pro Regular" panose="02000503030000020003" charset="0"/>
            </a:endParaRPr>
          </a:p>
        </p:txBody>
      </p:sp>
      <p:sp>
        <p:nvSpPr>
          <p:cNvPr id="22" name="文本框 21"/>
          <p:cNvSpPr txBox="1"/>
          <p:nvPr/>
        </p:nvSpPr>
        <p:spPr>
          <a:xfrm>
            <a:off x="7150735" y="1778635"/>
            <a:ext cx="1984375" cy="306705"/>
          </a:xfrm>
          <a:prstGeom prst="rect">
            <a:avLst/>
          </a:prstGeom>
          <a:noFill/>
        </p:spPr>
        <p:txBody>
          <a:bodyPr wrap="square" rtlCol="0">
            <a:spAutoFit/>
          </a:bodyPr>
          <a:p>
            <a:pPr algn="l"/>
            <a:r>
              <a:rPr lang="en-US" altLang="zh-CN" sz="1400">
                <a:gradFill>
                  <a:gsLst>
                    <a:gs pos="0">
                      <a:srgbClr val="66E3DF"/>
                    </a:gs>
                    <a:gs pos="100000">
                      <a:srgbClr val="0040FF"/>
                    </a:gs>
                  </a:gsLst>
                  <a:lin ang="0" scaled="0"/>
                </a:gradFill>
                <a:latin typeface="Akzidenz-Grotesk Pro Bold" panose="02000803050000020004" charset="0"/>
                <a:cs typeface="Akzidenz-Grotesk Pro Bold" panose="02000803050000020004" charset="0"/>
              </a:rPr>
              <a:t>CESS + DAO</a:t>
            </a:r>
            <a:endParaRPr lang="en-US" altLang="zh-CN" sz="1400">
              <a:gradFill>
                <a:gsLst>
                  <a:gs pos="0">
                    <a:srgbClr val="66E3DF"/>
                  </a:gs>
                  <a:gs pos="100000">
                    <a:srgbClr val="0040FF"/>
                  </a:gs>
                </a:gsLst>
                <a:lin ang="0" scaled="0"/>
              </a:gradFill>
              <a:latin typeface="Akzidenz-Grotesk Pro Bold" panose="02000803050000020004" charset="0"/>
              <a:cs typeface="Akzidenz-Grotesk Pro Bold" panose="02000803050000020004" charset="0"/>
            </a:endParaRPr>
          </a:p>
        </p:txBody>
      </p:sp>
      <p:sp>
        <p:nvSpPr>
          <p:cNvPr id="23" name="文本框 22"/>
          <p:cNvSpPr txBox="1"/>
          <p:nvPr/>
        </p:nvSpPr>
        <p:spPr>
          <a:xfrm>
            <a:off x="7388860" y="2145030"/>
            <a:ext cx="3348355" cy="581660"/>
          </a:xfrm>
          <a:prstGeom prst="rect">
            <a:avLst/>
          </a:prstGeom>
          <a:noFill/>
        </p:spPr>
        <p:txBody>
          <a:bodyPr wrap="square" rtlCol="0">
            <a:noAutofit/>
          </a:bodyPr>
          <a:p>
            <a:pPr algn="l"/>
            <a:r>
              <a:rPr lang="en-US" altLang="zh-CN" sz="1000">
                <a:solidFill>
                  <a:schemeClr val="bg1"/>
                </a:solidFill>
                <a:latin typeface="Akzidenz-Grotesk Pro Regular" panose="02000503030000020003" charset="0"/>
                <a:cs typeface="Akzidenz-Grotesk Pro Regular" panose="02000503030000020003" charset="0"/>
              </a:rPr>
              <a:t>Build a decentralized data trading market based on CESS</a:t>
            </a:r>
            <a:endParaRPr lang="en-US" altLang="zh-CN" sz="1000">
              <a:solidFill>
                <a:schemeClr val="bg1"/>
              </a:solidFill>
              <a:latin typeface="Akzidenz-Grotesk Pro Regular" panose="02000503030000020003" charset="0"/>
              <a:cs typeface="Akzidenz-Grotesk Pro Regular" panose="02000503030000020003" charset="0"/>
            </a:endParaRPr>
          </a:p>
          <a:p>
            <a:pPr algn="l"/>
            <a:endParaRPr lang="en-US" altLang="zh-CN" sz="1000">
              <a:solidFill>
                <a:schemeClr val="bg1"/>
              </a:solidFill>
              <a:latin typeface="Akzidenz-Grotesk Pro Regular" panose="02000503030000020003" charset="0"/>
              <a:cs typeface="Akzidenz-Grotesk Pro Regular" panose="02000503030000020003" charset="0"/>
            </a:endParaRPr>
          </a:p>
          <a:p>
            <a:pPr algn="l"/>
            <a:r>
              <a:rPr lang="en-US" altLang="zh-CN" sz="1000">
                <a:solidFill>
                  <a:schemeClr val="bg1"/>
                </a:solidFill>
                <a:latin typeface="Akzidenz-Grotesk Pro Regular" panose="02000503030000020003" charset="0"/>
                <a:cs typeface="Akzidenz-Grotesk Pro Regular" panose="02000503030000020003" charset="0"/>
              </a:rPr>
              <a:t>DAO Organization Creation</a:t>
            </a:r>
            <a:endParaRPr lang="en-US" altLang="zh-CN" sz="1000">
              <a:solidFill>
                <a:schemeClr val="bg1"/>
              </a:solidFill>
              <a:latin typeface="Akzidenz-Grotesk Pro Regular" panose="02000503030000020003" charset="0"/>
              <a:cs typeface="Akzidenz-Grotesk Pro Regular" panose="02000503030000020003" charset="0"/>
            </a:endParaRPr>
          </a:p>
        </p:txBody>
      </p:sp>
      <p:sp>
        <p:nvSpPr>
          <p:cNvPr id="24" name="椭圆 23"/>
          <p:cNvSpPr/>
          <p:nvPr/>
        </p:nvSpPr>
        <p:spPr>
          <a:xfrm>
            <a:off x="7257415" y="2226310"/>
            <a:ext cx="72000" cy="7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5" name="椭圆 24"/>
          <p:cNvSpPr/>
          <p:nvPr/>
        </p:nvSpPr>
        <p:spPr>
          <a:xfrm>
            <a:off x="7257415" y="2535165"/>
            <a:ext cx="72000" cy="7175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9" name="文本框 28"/>
          <p:cNvSpPr txBox="1"/>
          <p:nvPr/>
        </p:nvSpPr>
        <p:spPr>
          <a:xfrm>
            <a:off x="1356995" y="3525520"/>
            <a:ext cx="1434465" cy="306705"/>
          </a:xfrm>
          <a:prstGeom prst="rect">
            <a:avLst/>
          </a:prstGeom>
          <a:noFill/>
        </p:spPr>
        <p:txBody>
          <a:bodyPr wrap="square" rtlCol="0">
            <a:spAutoFit/>
          </a:bodyPr>
          <a:p>
            <a:pPr algn="l"/>
            <a:r>
              <a:rPr lang="en-US" altLang="zh-CN" sz="1400">
                <a:gradFill>
                  <a:gsLst>
                    <a:gs pos="0">
                      <a:srgbClr val="66E3DF"/>
                    </a:gs>
                    <a:gs pos="100000">
                      <a:srgbClr val="0040FF"/>
                    </a:gs>
                  </a:gsLst>
                  <a:lin ang="0" scaled="0"/>
                </a:gradFill>
                <a:latin typeface="Akzidenz-Grotesk Pro Bold" panose="02000803050000020004" charset="0"/>
                <a:cs typeface="Akzidenz-Grotesk Pro Bold" panose="02000803050000020004" charset="0"/>
              </a:rPr>
              <a:t>BT wallet V1</a:t>
            </a:r>
            <a:endParaRPr lang="en-US" altLang="zh-CN" sz="1400">
              <a:gradFill>
                <a:gsLst>
                  <a:gs pos="0">
                    <a:srgbClr val="66E3DF"/>
                  </a:gs>
                  <a:gs pos="100000">
                    <a:srgbClr val="0040FF"/>
                  </a:gs>
                </a:gsLst>
                <a:lin ang="0" scaled="0"/>
              </a:gradFill>
              <a:latin typeface="Akzidenz-Grotesk Pro Bold" panose="02000803050000020004" charset="0"/>
              <a:cs typeface="Akzidenz-Grotesk Pro Bold" panose="02000803050000020004" charset="0"/>
            </a:endParaRPr>
          </a:p>
        </p:txBody>
      </p:sp>
      <p:sp>
        <p:nvSpPr>
          <p:cNvPr id="30" name="文本框 29"/>
          <p:cNvSpPr txBox="1"/>
          <p:nvPr/>
        </p:nvSpPr>
        <p:spPr>
          <a:xfrm>
            <a:off x="1588770" y="3891915"/>
            <a:ext cx="2814955" cy="2101850"/>
          </a:xfrm>
          <a:prstGeom prst="rect">
            <a:avLst/>
          </a:prstGeom>
          <a:noFill/>
        </p:spPr>
        <p:txBody>
          <a:bodyPr wrap="square" rtlCol="0">
            <a:noAutofit/>
          </a:bodyPr>
          <a:p>
            <a:pPr algn="l"/>
            <a:r>
              <a:rPr lang="en-US" altLang="zh-CN" sz="1000">
                <a:solidFill>
                  <a:schemeClr val="bg1"/>
                </a:solidFill>
                <a:latin typeface="Akzidenz-Grotesk Pro Regular" panose="02000503030000020003" charset="0"/>
                <a:cs typeface="Akzidenz-Grotesk Pro Regular" panose="02000503030000020003" charset="0"/>
              </a:rPr>
              <a:t>Team building</a:t>
            </a:r>
            <a:endParaRPr lang="en-US" altLang="zh-CN" sz="1000">
              <a:solidFill>
                <a:schemeClr val="bg1"/>
              </a:solidFill>
              <a:latin typeface="Akzidenz-Grotesk Pro Regular" panose="02000503030000020003" charset="0"/>
              <a:cs typeface="Akzidenz-Grotesk Pro Regular" panose="02000503030000020003" charset="0"/>
            </a:endParaRPr>
          </a:p>
          <a:p>
            <a:pPr algn="l"/>
            <a:endParaRPr lang="en-US" altLang="zh-CN" sz="1000">
              <a:solidFill>
                <a:schemeClr val="bg1"/>
              </a:solidFill>
              <a:latin typeface="Akzidenz-Grotesk Pro Regular" panose="02000503030000020003" charset="0"/>
              <a:cs typeface="Akzidenz-Grotesk Pro Regular" panose="02000503030000020003" charset="0"/>
            </a:endParaRPr>
          </a:p>
          <a:p>
            <a:pPr algn="l"/>
            <a:r>
              <a:rPr lang="en-US" altLang="zh-CN" sz="1000">
                <a:solidFill>
                  <a:schemeClr val="bg1"/>
                </a:solidFill>
                <a:latin typeface="Akzidenz-Grotesk Pro Regular" panose="02000503030000020003" charset="0"/>
                <a:cs typeface="Akzidenz-Grotesk Pro Regular" panose="02000503030000020003" charset="0"/>
              </a:rPr>
              <a:t>Encryption Chip Hardware Design</a:t>
            </a:r>
            <a:endParaRPr lang="en-US" altLang="zh-CN" sz="1000">
              <a:solidFill>
                <a:schemeClr val="bg1"/>
              </a:solidFill>
              <a:latin typeface="Akzidenz-Grotesk Pro Regular" panose="02000503030000020003" charset="0"/>
              <a:cs typeface="Akzidenz-Grotesk Pro Regular" panose="02000503030000020003" charset="0"/>
            </a:endParaRPr>
          </a:p>
          <a:p>
            <a:pPr algn="l"/>
            <a:endParaRPr lang="en-US" altLang="zh-CN" sz="1000">
              <a:solidFill>
                <a:schemeClr val="bg1"/>
              </a:solidFill>
              <a:latin typeface="Akzidenz-Grotesk Pro Regular" panose="02000503030000020003" charset="0"/>
              <a:cs typeface="Akzidenz-Grotesk Pro Regular" panose="02000503030000020003" charset="0"/>
            </a:endParaRPr>
          </a:p>
          <a:p>
            <a:pPr algn="l"/>
            <a:r>
              <a:rPr lang="en-US" altLang="zh-CN" sz="1000">
                <a:solidFill>
                  <a:schemeClr val="bg1"/>
                </a:solidFill>
                <a:latin typeface="Akzidenz-Grotesk Pro Regular" panose="02000503030000020003" charset="0"/>
                <a:cs typeface="Akzidenz-Grotesk Pro Regular" panose="02000503030000020003" charset="0"/>
              </a:rPr>
              <a:t>Nominator development</a:t>
            </a:r>
            <a:endParaRPr lang="en-US" altLang="zh-CN" sz="1000">
              <a:solidFill>
                <a:schemeClr val="bg1"/>
              </a:solidFill>
              <a:latin typeface="Akzidenz-Grotesk Pro Regular" panose="02000503030000020003" charset="0"/>
              <a:cs typeface="Akzidenz-Grotesk Pro Regular" panose="02000503030000020003" charset="0"/>
            </a:endParaRPr>
          </a:p>
          <a:p>
            <a:pPr algn="l"/>
            <a:endParaRPr lang="en-US" altLang="zh-CN" sz="1000">
              <a:solidFill>
                <a:schemeClr val="bg1"/>
              </a:solidFill>
              <a:latin typeface="Akzidenz-Grotesk Pro Regular" panose="02000503030000020003" charset="0"/>
              <a:cs typeface="Akzidenz-Grotesk Pro Regular" panose="02000503030000020003" charset="0"/>
            </a:endParaRPr>
          </a:p>
          <a:p>
            <a:pPr algn="l"/>
            <a:r>
              <a:rPr lang="en-US" altLang="zh-CN" sz="1000">
                <a:solidFill>
                  <a:schemeClr val="bg1"/>
                </a:solidFill>
                <a:latin typeface="Akzidenz-Grotesk Pro Regular" panose="02000503030000020003" charset="0"/>
                <a:cs typeface="Akzidenz-Grotesk Pro Regular" panose="02000503030000020003" charset="0"/>
              </a:rPr>
              <a:t>PLBM Smart </a:t>
            </a:r>
            <a:r>
              <a:rPr lang="en-US" altLang="zh-CN" sz="1000">
                <a:solidFill>
                  <a:schemeClr val="bg1"/>
                </a:solidFill>
                <a:latin typeface="Akzidenz-Grotesk Pro Regular" panose="02000503030000020003" charset="0"/>
                <a:cs typeface="Akzidenz-Grotesk Pro Regular" panose="02000503030000020003" charset="0"/>
              </a:rPr>
              <a:t>Algorithm</a:t>
            </a:r>
            <a:endParaRPr lang="en-US" altLang="zh-CN" sz="1000">
              <a:solidFill>
                <a:schemeClr val="bg1"/>
              </a:solidFill>
              <a:latin typeface="Akzidenz-Grotesk Pro Regular" panose="02000503030000020003" charset="0"/>
              <a:cs typeface="Akzidenz-Grotesk Pro Regular" panose="02000503030000020003" charset="0"/>
            </a:endParaRPr>
          </a:p>
          <a:p>
            <a:pPr algn="l"/>
            <a:endParaRPr lang="en-US" altLang="zh-CN" sz="1000">
              <a:solidFill>
                <a:schemeClr val="bg1"/>
              </a:solidFill>
              <a:latin typeface="Akzidenz-Grotesk Pro Regular" panose="02000503030000020003" charset="0"/>
              <a:cs typeface="Akzidenz-Grotesk Pro Regular" panose="02000503030000020003" charset="0"/>
            </a:endParaRPr>
          </a:p>
          <a:p>
            <a:pPr algn="l"/>
            <a:r>
              <a:rPr lang="en-US" altLang="zh-CN" sz="1000">
                <a:solidFill>
                  <a:schemeClr val="bg1"/>
                </a:solidFill>
                <a:latin typeface="Akzidenz-Grotesk Pro Regular" panose="02000503030000020003" charset="0"/>
                <a:cs typeface="Akzidenz-Grotesk Pro Regular" panose="02000503030000020003" charset="0"/>
              </a:rPr>
              <a:t>Polkadot wallet development</a:t>
            </a:r>
            <a:endParaRPr lang="en-US" altLang="zh-CN" sz="1000">
              <a:solidFill>
                <a:schemeClr val="bg1"/>
              </a:solidFill>
              <a:latin typeface="Akzidenz-Grotesk Pro Regular" panose="02000503030000020003" charset="0"/>
              <a:cs typeface="Akzidenz-Grotesk Pro Regular" panose="02000503030000020003" charset="0"/>
            </a:endParaRPr>
          </a:p>
        </p:txBody>
      </p:sp>
      <p:sp>
        <p:nvSpPr>
          <p:cNvPr id="31" name="椭圆 30"/>
          <p:cNvSpPr/>
          <p:nvPr/>
        </p:nvSpPr>
        <p:spPr>
          <a:xfrm>
            <a:off x="1457325" y="3973195"/>
            <a:ext cx="72000" cy="7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2" name="椭圆 31"/>
          <p:cNvSpPr/>
          <p:nvPr/>
        </p:nvSpPr>
        <p:spPr>
          <a:xfrm>
            <a:off x="1457325" y="4282050"/>
            <a:ext cx="72000" cy="7175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3" name="椭圆 32"/>
          <p:cNvSpPr/>
          <p:nvPr/>
        </p:nvSpPr>
        <p:spPr>
          <a:xfrm>
            <a:off x="1457325" y="4590660"/>
            <a:ext cx="72000" cy="7175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4" name="椭圆 33"/>
          <p:cNvSpPr/>
          <p:nvPr/>
        </p:nvSpPr>
        <p:spPr>
          <a:xfrm>
            <a:off x="1457325" y="4892920"/>
            <a:ext cx="72000" cy="7175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5" name="椭圆 34"/>
          <p:cNvSpPr/>
          <p:nvPr/>
        </p:nvSpPr>
        <p:spPr>
          <a:xfrm>
            <a:off x="1457325" y="5201530"/>
            <a:ext cx="72000" cy="7175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6" name="文本框 35"/>
          <p:cNvSpPr txBox="1"/>
          <p:nvPr/>
        </p:nvSpPr>
        <p:spPr>
          <a:xfrm>
            <a:off x="4912360" y="3525520"/>
            <a:ext cx="1984375" cy="306705"/>
          </a:xfrm>
          <a:prstGeom prst="rect">
            <a:avLst/>
          </a:prstGeom>
          <a:noFill/>
        </p:spPr>
        <p:txBody>
          <a:bodyPr wrap="square" rtlCol="0">
            <a:spAutoFit/>
          </a:bodyPr>
          <a:p>
            <a:pPr algn="l"/>
            <a:r>
              <a:rPr lang="en-US" altLang="zh-CN" sz="1400">
                <a:gradFill>
                  <a:gsLst>
                    <a:gs pos="0">
                      <a:srgbClr val="66E3DF"/>
                    </a:gs>
                    <a:gs pos="100000">
                      <a:srgbClr val="0040FF"/>
                    </a:gs>
                  </a:gsLst>
                  <a:lin ang="0" scaled="0"/>
                </a:gradFill>
                <a:latin typeface="Akzidenz-Grotesk Pro Bold" panose="02000803050000020004" charset="0"/>
                <a:cs typeface="Akzidenz-Grotesk Pro Bold" panose="02000803050000020004" charset="0"/>
              </a:rPr>
              <a:t>BT wallet V2</a:t>
            </a:r>
            <a:endParaRPr lang="en-US" altLang="zh-CN" sz="1400">
              <a:gradFill>
                <a:gsLst>
                  <a:gs pos="0">
                    <a:srgbClr val="66E3DF"/>
                  </a:gs>
                  <a:gs pos="100000">
                    <a:srgbClr val="0040FF"/>
                  </a:gs>
                </a:gsLst>
                <a:lin ang="0" scaled="0"/>
              </a:gradFill>
              <a:latin typeface="Akzidenz-Grotesk Pro Bold" panose="02000803050000020004" charset="0"/>
              <a:cs typeface="Akzidenz-Grotesk Pro Bold" panose="02000803050000020004" charset="0"/>
            </a:endParaRPr>
          </a:p>
        </p:txBody>
      </p:sp>
      <p:sp>
        <p:nvSpPr>
          <p:cNvPr id="37" name="文本框 36"/>
          <p:cNvSpPr txBox="1"/>
          <p:nvPr/>
        </p:nvSpPr>
        <p:spPr>
          <a:xfrm>
            <a:off x="5150485" y="3891915"/>
            <a:ext cx="3348355" cy="581660"/>
          </a:xfrm>
          <a:prstGeom prst="rect">
            <a:avLst/>
          </a:prstGeom>
          <a:noFill/>
        </p:spPr>
        <p:txBody>
          <a:bodyPr wrap="square" rtlCol="0">
            <a:noAutofit/>
          </a:bodyPr>
          <a:p>
            <a:pPr algn="l"/>
            <a:r>
              <a:rPr lang="en-US" altLang="zh-CN" sz="1000">
                <a:solidFill>
                  <a:schemeClr val="bg1"/>
                </a:solidFill>
                <a:latin typeface="Akzidenz-Grotesk Pro Regular" panose="02000503030000020003" charset="0"/>
                <a:cs typeface="Akzidenz-Grotesk Pro Regular" panose="02000503030000020003" charset="0"/>
              </a:rPr>
              <a:t>Polkadot Network DApp</a:t>
            </a:r>
            <a:endParaRPr lang="en-US" altLang="zh-CN" sz="1000">
              <a:solidFill>
                <a:schemeClr val="bg1"/>
              </a:solidFill>
              <a:latin typeface="Akzidenz-Grotesk Pro Regular" panose="02000503030000020003" charset="0"/>
              <a:cs typeface="Akzidenz-Grotesk Pro Regular" panose="02000503030000020003" charset="0"/>
            </a:endParaRPr>
          </a:p>
          <a:p>
            <a:pPr algn="l"/>
            <a:endParaRPr lang="en-US" altLang="zh-CN" sz="1000">
              <a:solidFill>
                <a:schemeClr val="bg1"/>
              </a:solidFill>
              <a:latin typeface="Akzidenz-Grotesk Pro Regular" panose="02000503030000020003" charset="0"/>
              <a:cs typeface="Akzidenz-Grotesk Pro Regular" panose="02000503030000020003" charset="0"/>
            </a:endParaRPr>
          </a:p>
          <a:p>
            <a:pPr algn="l"/>
            <a:r>
              <a:rPr lang="en-US" altLang="zh-CN" sz="1000">
                <a:solidFill>
                  <a:schemeClr val="bg1"/>
                </a:solidFill>
                <a:latin typeface="Akzidenz-Grotesk Pro Regular" panose="02000503030000020003" charset="0"/>
                <a:cs typeface="Akzidenz-Grotesk Pro Regular" panose="02000503030000020003" charset="0"/>
                <a:sym typeface="+mn-ea"/>
              </a:rPr>
              <a:t>PLBM Smart Algorithm</a:t>
            </a:r>
            <a:r>
              <a:rPr lang="en-US" altLang="zh-CN" sz="1000">
                <a:solidFill>
                  <a:schemeClr val="bg1"/>
                </a:solidFill>
                <a:latin typeface="Akzidenz-Grotesk Pro Regular" panose="02000503030000020003" charset="0"/>
                <a:cs typeface="Akzidenz-Grotesk Pro Regular" panose="02000503030000020003" charset="0"/>
              </a:rPr>
              <a:t> 2.0</a:t>
            </a:r>
            <a:endParaRPr lang="en-US" altLang="zh-CN" sz="1000">
              <a:solidFill>
                <a:schemeClr val="bg1"/>
              </a:solidFill>
              <a:latin typeface="Akzidenz-Grotesk Pro Regular" panose="02000503030000020003" charset="0"/>
              <a:cs typeface="Akzidenz-Grotesk Pro Regular" panose="02000503030000020003" charset="0"/>
            </a:endParaRPr>
          </a:p>
        </p:txBody>
      </p:sp>
      <p:sp>
        <p:nvSpPr>
          <p:cNvPr id="38" name="椭圆 37"/>
          <p:cNvSpPr/>
          <p:nvPr/>
        </p:nvSpPr>
        <p:spPr>
          <a:xfrm>
            <a:off x="5019040" y="3973195"/>
            <a:ext cx="72000" cy="7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9" name="椭圆 38"/>
          <p:cNvSpPr/>
          <p:nvPr/>
        </p:nvSpPr>
        <p:spPr>
          <a:xfrm>
            <a:off x="5019040" y="4282050"/>
            <a:ext cx="72000" cy="7175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0" name="文本框 39"/>
          <p:cNvSpPr txBox="1"/>
          <p:nvPr/>
        </p:nvSpPr>
        <p:spPr>
          <a:xfrm>
            <a:off x="9237980" y="3525520"/>
            <a:ext cx="1984375" cy="306705"/>
          </a:xfrm>
          <a:prstGeom prst="rect">
            <a:avLst/>
          </a:prstGeom>
          <a:noFill/>
        </p:spPr>
        <p:txBody>
          <a:bodyPr wrap="square" rtlCol="0">
            <a:spAutoFit/>
          </a:bodyPr>
          <a:p>
            <a:pPr algn="l"/>
            <a:r>
              <a:rPr lang="en-US" altLang="zh-CN" sz="1400">
                <a:gradFill>
                  <a:gsLst>
                    <a:gs pos="0">
                      <a:srgbClr val="66E3DF"/>
                    </a:gs>
                    <a:gs pos="100000">
                      <a:srgbClr val="0040FF"/>
                    </a:gs>
                  </a:gsLst>
                  <a:lin ang="0" scaled="0"/>
                </a:gradFill>
                <a:latin typeface="Akzidenz-Grotesk Pro Bold" panose="02000803050000020004" charset="0"/>
                <a:cs typeface="Akzidenz-Grotesk Pro Bold" panose="02000803050000020004" charset="0"/>
              </a:rPr>
              <a:t>BT wallet V3</a:t>
            </a:r>
            <a:endParaRPr lang="en-US" altLang="zh-CN" sz="1400">
              <a:gradFill>
                <a:gsLst>
                  <a:gs pos="0">
                    <a:srgbClr val="66E3DF"/>
                  </a:gs>
                  <a:gs pos="100000">
                    <a:srgbClr val="0040FF"/>
                  </a:gs>
                </a:gsLst>
                <a:lin ang="0" scaled="0"/>
              </a:gradFill>
              <a:latin typeface="Akzidenz-Grotesk Pro Bold" panose="02000803050000020004" charset="0"/>
              <a:cs typeface="Akzidenz-Grotesk Pro Bold" panose="02000803050000020004" charset="0"/>
            </a:endParaRPr>
          </a:p>
        </p:txBody>
      </p:sp>
      <p:sp>
        <p:nvSpPr>
          <p:cNvPr id="41" name="文本框 40"/>
          <p:cNvSpPr txBox="1"/>
          <p:nvPr/>
        </p:nvSpPr>
        <p:spPr>
          <a:xfrm>
            <a:off x="9476105" y="3891915"/>
            <a:ext cx="2106930" cy="581660"/>
          </a:xfrm>
          <a:prstGeom prst="rect">
            <a:avLst/>
          </a:prstGeom>
          <a:noFill/>
        </p:spPr>
        <p:txBody>
          <a:bodyPr wrap="square" rtlCol="0">
            <a:noAutofit/>
          </a:bodyPr>
          <a:p>
            <a:pPr algn="l"/>
            <a:r>
              <a:rPr lang="en-US" altLang="zh-CN" sz="1000">
                <a:solidFill>
                  <a:schemeClr val="bg1"/>
                </a:solidFill>
                <a:latin typeface="Akzidenz-Grotesk Pro Regular" panose="02000503030000020003" charset="0"/>
                <a:cs typeface="Akzidenz-Grotesk Pro Regular" panose="02000503030000020003" charset="0"/>
              </a:rPr>
              <a:t>Support Polkadot Network Vote</a:t>
            </a:r>
            <a:endParaRPr lang="en-US" altLang="zh-CN" sz="1000">
              <a:solidFill>
                <a:schemeClr val="bg1"/>
              </a:solidFill>
              <a:latin typeface="Akzidenz-Grotesk Pro Regular" panose="02000503030000020003" charset="0"/>
              <a:cs typeface="Akzidenz-Grotesk Pro Regular" panose="02000503030000020003" charset="0"/>
            </a:endParaRPr>
          </a:p>
          <a:p>
            <a:pPr algn="l"/>
            <a:endParaRPr lang="en-US" altLang="zh-CN" sz="1000">
              <a:solidFill>
                <a:schemeClr val="bg1"/>
              </a:solidFill>
              <a:latin typeface="Akzidenz-Grotesk Pro Regular" panose="02000503030000020003" charset="0"/>
              <a:cs typeface="Akzidenz-Grotesk Pro Regular" panose="02000503030000020003" charset="0"/>
            </a:endParaRPr>
          </a:p>
          <a:p>
            <a:pPr algn="l"/>
            <a:r>
              <a:rPr lang="en-US" altLang="zh-CN" sz="1000">
                <a:solidFill>
                  <a:schemeClr val="bg1"/>
                </a:solidFill>
                <a:latin typeface="Akzidenz-Grotesk Pro Regular" panose="02000503030000020003" charset="0"/>
                <a:cs typeface="Akzidenz-Grotesk Pro Regular" panose="02000503030000020003" charset="0"/>
              </a:rPr>
              <a:t>Nomination Pool</a:t>
            </a:r>
            <a:endParaRPr lang="en-US" altLang="zh-CN" sz="1000">
              <a:solidFill>
                <a:schemeClr val="bg1"/>
              </a:solidFill>
              <a:latin typeface="Akzidenz-Grotesk Pro Regular" panose="02000503030000020003" charset="0"/>
              <a:cs typeface="Akzidenz-Grotesk Pro Regular" panose="02000503030000020003" charset="0"/>
            </a:endParaRPr>
          </a:p>
        </p:txBody>
      </p:sp>
      <p:sp>
        <p:nvSpPr>
          <p:cNvPr id="42" name="椭圆 41"/>
          <p:cNvSpPr/>
          <p:nvPr/>
        </p:nvSpPr>
        <p:spPr>
          <a:xfrm>
            <a:off x="9344660" y="3973195"/>
            <a:ext cx="72000" cy="7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3" name="椭圆 42"/>
          <p:cNvSpPr/>
          <p:nvPr/>
        </p:nvSpPr>
        <p:spPr>
          <a:xfrm>
            <a:off x="9344660" y="4282050"/>
            <a:ext cx="72000" cy="7175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6" name="文本框 5"/>
          <p:cNvSpPr txBox="1"/>
          <p:nvPr/>
        </p:nvSpPr>
        <p:spPr>
          <a:xfrm>
            <a:off x="2394187" y="2967960"/>
            <a:ext cx="7404895" cy="922020"/>
          </a:xfrm>
          <a:prstGeom prst="rect">
            <a:avLst/>
          </a:prstGeom>
          <a:noFill/>
        </p:spPr>
        <p:txBody>
          <a:bodyPr wrap="square">
            <a:spAutoFit/>
          </a:bodyPr>
          <a:lstStyle/>
          <a:p>
            <a:pPr algn="ctr">
              <a:spcAft>
                <a:spcPts val="1000"/>
              </a:spcAft>
            </a:pPr>
            <a:r>
              <a:rPr lang="en-US" altLang="zh-CN" sz="5400" dirty="0">
                <a:gradFill>
                  <a:gsLst>
                    <a:gs pos="0">
                      <a:srgbClr val="66E3DF"/>
                    </a:gs>
                    <a:gs pos="100000">
                      <a:srgbClr val="0040FF"/>
                    </a:gs>
                  </a:gsLst>
                  <a:lin ang="0" scaled="0"/>
                </a:gradFill>
                <a:latin typeface="Akzidenz-Grotesk Pro Bold" panose="02000803050000020004" charset="0"/>
                <a:ea typeface="+mj-ea"/>
                <a:cs typeface="Akzidenz-Grotesk Pro Bold" panose="02000803050000020004" charset="0"/>
              </a:rPr>
              <a:t>THANK YOU</a:t>
            </a:r>
            <a:r>
              <a:rPr lang="zh-CN" sz="5400" dirty="0">
                <a:gradFill>
                  <a:gsLst>
                    <a:gs pos="0">
                      <a:srgbClr val="66E3DF"/>
                    </a:gs>
                    <a:gs pos="100000">
                      <a:srgbClr val="0040FF"/>
                    </a:gs>
                  </a:gsLst>
                  <a:lin ang="0" scaled="0"/>
                </a:gradFill>
                <a:latin typeface="Akzidenz-Grotesk Pro Bold" panose="02000803050000020004" charset="0"/>
                <a:ea typeface="+mj-ea"/>
                <a:cs typeface="Akzidenz-Grotesk Pro Bold" panose="02000803050000020004" charset="0"/>
              </a:rPr>
              <a:t>！</a:t>
            </a:r>
            <a:endParaRPr lang="zh-CN" sz="5400" dirty="0">
              <a:gradFill>
                <a:gsLst>
                  <a:gs pos="0">
                    <a:srgbClr val="66E3DF"/>
                  </a:gs>
                  <a:gs pos="100000">
                    <a:srgbClr val="0040FF"/>
                  </a:gs>
                </a:gsLst>
                <a:lin ang="0" scaled="0"/>
              </a:gradFill>
              <a:latin typeface="Akzidenz-Grotesk Pro Bold" panose="02000803050000020004" charset="0"/>
              <a:ea typeface="+mj-ea"/>
              <a:cs typeface="Akzidenz-Grotesk Pro Bold" panose="02000803050000020004" charset="0"/>
            </a:endParaRPr>
          </a:p>
        </p:txBody>
      </p:sp>
      <p:grpSp>
        <p:nvGrpSpPr>
          <p:cNvPr id="53" name="组合 52"/>
          <p:cNvGrpSpPr/>
          <p:nvPr/>
        </p:nvGrpSpPr>
        <p:grpSpPr>
          <a:xfrm>
            <a:off x="10208260" y="366395"/>
            <a:ext cx="1704340" cy="521970"/>
            <a:chOff x="15494" y="712"/>
            <a:chExt cx="2684" cy="822"/>
          </a:xfrm>
        </p:grpSpPr>
        <p:pic>
          <p:nvPicPr>
            <p:cNvPr id="54" name="图片 53" descr="PV"/>
            <p:cNvPicPr>
              <a:picLocks noChangeAspect="1"/>
            </p:cNvPicPr>
            <p:nvPr/>
          </p:nvPicPr>
          <p:blipFill>
            <a:blip r:embed="rId1"/>
            <a:stretch>
              <a:fillRect/>
            </a:stretch>
          </p:blipFill>
          <p:spPr>
            <a:xfrm>
              <a:off x="15494" y="785"/>
              <a:ext cx="795" cy="676"/>
            </a:xfrm>
            <a:prstGeom prst="rect">
              <a:avLst/>
            </a:prstGeom>
          </p:spPr>
        </p:pic>
        <p:sp>
          <p:nvSpPr>
            <p:cNvPr id="55" name="文本框 54"/>
            <p:cNvSpPr txBox="1"/>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grpSp>
        <p:nvGrpSpPr>
          <p:cNvPr id="3" name="组合 2"/>
          <p:cNvGrpSpPr/>
          <p:nvPr/>
        </p:nvGrpSpPr>
        <p:grpSpPr>
          <a:xfrm>
            <a:off x="6263640" y="3014345"/>
            <a:ext cx="4899660" cy="829945"/>
            <a:chOff x="9644" y="4448"/>
            <a:chExt cx="7716" cy="1307"/>
          </a:xfrm>
        </p:grpSpPr>
        <p:sp>
          <p:nvSpPr>
            <p:cNvPr id="5" name="文本框 4"/>
            <p:cNvSpPr txBox="1"/>
            <p:nvPr>
              <p:custDataLst>
                <p:tags r:id="rId1"/>
              </p:custDataLst>
            </p:nvPr>
          </p:nvSpPr>
          <p:spPr>
            <a:xfrm>
              <a:off x="11132" y="4448"/>
              <a:ext cx="6228" cy="1282"/>
            </a:xfrm>
            <a:prstGeom prst="rect">
              <a:avLst/>
            </a:prstGeom>
            <a:noFill/>
          </p:spPr>
          <p:txBody>
            <a:bodyPr wrap="square" rtlCol="0">
              <a:noAutofit/>
            </a:bodyPr>
            <a:p>
              <a:r>
                <a:rPr lang="en-US" altLang="zh-CN" sz="4800">
                  <a:gradFill>
                    <a:gsLst>
                      <a:gs pos="0">
                        <a:srgbClr val="66E3DF"/>
                      </a:gs>
                      <a:gs pos="100000">
                        <a:srgbClr val="0040FF"/>
                      </a:gs>
                    </a:gsLst>
                    <a:lin ang="0" scaled="0"/>
                  </a:gradFill>
                  <a:latin typeface="Akzidenz-Grotesk Pro Bold" panose="02000803050000020004" charset="0"/>
                  <a:cs typeface="Akzidenz-Grotesk Pro Bold" panose="02000803050000020004" charset="0"/>
                </a:rPr>
                <a:t>Introduction</a:t>
              </a:r>
              <a:endParaRPr lang="en-US" altLang="zh-CN" sz="4800">
                <a:gradFill>
                  <a:gsLst>
                    <a:gs pos="0">
                      <a:srgbClr val="66E3DF"/>
                    </a:gs>
                    <a:gs pos="100000">
                      <a:srgbClr val="0040FF"/>
                    </a:gs>
                  </a:gsLst>
                  <a:lin ang="0" scaled="0"/>
                </a:gradFill>
                <a:latin typeface="Akzidenz-Grotesk Pro Bold" panose="02000803050000020004" charset="0"/>
                <a:cs typeface="Akzidenz-Grotesk Pro Bold" panose="02000803050000020004" charset="0"/>
              </a:endParaRPr>
            </a:p>
          </p:txBody>
        </p:sp>
        <p:sp>
          <p:nvSpPr>
            <p:cNvPr id="7" name="文本框 6"/>
            <p:cNvSpPr txBox="1"/>
            <p:nvPr>
              <p:custDataLst>
                <p:tags r:id="rId2"/>
              </p:custDataLst>
            </p:nvPr>
          </p:nvSpPr>
          <p:spPr>
            <a:xfrm>
              <a:off x="9644" y="4448"/>
              <a:ext cx="1613" cy="1307"/>
            </a:xfrm>
            <a:prstGeom prst="rect">
              <a:avLst/>
            </a:prstGeom>
            <a:noFill/>
          </p:spPr>
          <p:txBody>
            <a:bodyPr wrap="square">
              <a:spAutoFit/>
            </a:bodyPr>
            <a:p>
              <a:r>
                <a:rPr lang="en-US" sz="4800" b="1" dirty="0">
                  <a:solidFill>
                    <a:schemeClr val="bg1"/>
                  </a:solidFill>
                  <a:latin typeface="微软雅黑" panose="020B0503020204020204" charset="-122"/>
                  <a:ea typeface="微软雅黑" panose="020B0503020204020204" charset="-122"/>
                </a:rPr>
                <a:t>01</a:t>
              </a:r>
              <a:endParaRPr lang="en-US" sz="4800" b="1" dirty="0">
                <a:solidFill>
                  <a:schemeClr val="bg1"/>
                </a:solidFill>
                <a:latin typeface="微软雅黑" panose="020B0503020204020204" charset="-122"/>
                <a:ea typeface="微软雅黑" panose="020B0503020204020204" charset="-122"/>
              </a:endParaRPr>
            </a:p>
          </p:txBody>
        </p:sp>
      </p:grpSp>
      <p:pic>
        <p:nvPicPr>
          <p:cNvPr id="10" name="图片 9" descr="1"/>
          <p:cNvPicPr>
            <a:picLocks noChangeAspect="1"/>
          </p:cNvPicPr>
          <p:nvPr/>
        </p:nvPicPr>
        <p:blipFill>
          <a:blip r:embed="rId3"/>
          <a:srcRect r="16917"/>
          <a:stretch>
            <a:fillRect/>
          </a:stretch>
        </p:blipFill>
        <p:spPr>
          <a:xfrm>
            <a:off x="755650" y="318770"/>
            <a:ext cx="5154930" cy="6204585"/>
          </a:xfrm>
          <a:prstGeom prst="rect">
            <a:avLst/>
          </a:prstGeom>
        </p:spPr>
      </p:pic>
      <p:grpSp>
        <p:nvGrpSpPr>
          <p:cNvPr id="53" name="组合 52"/>
          <p:cNvGrpSpPr/>
          <p:nvPr/>
        </p:nvGrpSpPr>
        <p:grpSpPr>
          <a:xfrm>
            <a:off x="10208260" y="654685"/>
            <a:ext cx="1704340" cy="521970"/>
            <a:chOff x="15494" y="712"/>
            <a:chExt cx="2684" cy="822"/>
          </a:xfrm>
        </p:grpSpPr>
        <p:pic>
          <p:nvPicPr>
            <p:cNvPr id="54" name="图片 53" descr="PV"/>
            <p:cNvPicPr>
              <a:picLocks noChangeAspect="1"/>
            </p:cNvPicPr>
            <p:nvPr>
              <p:custDataLst>
                <p:tags r:id="rId4"/>
              </p:custDataLst>
            </p:nvPr>
          </p:nvPicPr>
          <p:blipFill>
            <a:blip r:embed="rId5"/>
            <a:stretch>
              <a:fillRect/>
            </a:stretch>
          </p:blipFill>
          <p:spPr>
            <a:xfrm>
              <a:off x="15494" y="785"/>
              <a:ext cx="795" cy="676"/>
            </a:xfrm>
            <a:prstGeom prst="rect">
              <a:avLst/>
            </a:prstGeom>
          </p:spPr>
        </p:pic>
        <p:sp>
          <p:nvSpPr>
            <p:cNvPr id="55" name="文本框 54"/>
            <p:cNvSpPr txBox="1"/>
            <p:nvPr>
              <p:custDataLst>
                <p:tags r:id="rId6"/>
              </p:custDataLst>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0A101D">
                <a:lumMod val="83000"/>
              </a:srgbClr>
            </a:gs>
            <a:gs pos="100000">
              <a:srgbClr val="14233A"/>
            </a:gs>
          </a:gsLst>
          <a:lin ang="4800000" scaled="0"/>
        </a:gradFill>
        <a:effectLst/>
      </p:bgPr>
    </p:bg>
    <p:spTree>
      <p:nvGrpSpPr>
        <p:cNvPr id="1" name=""/>
        <p:cNvGrpSpPr/>
        <p:nvPr/>
      </p:nvGrpSpPr>
      <p:grpSpPr>
        <a:xfrm>
          <a:off x="0" y="0"/>
          <a:ext cx="0" cy="0"/>
          <a:chOff x="0" y="0"/>
          <a:chExt cx="0" cy="0"/>
        </a:xfrm>
      </p:grpSpPr>
      <p:sp>
        <p:nvSpPr>
          <p:cNvPr id="6" name="文本框 5"/>
          <p:cNvSpPr txBox="1"/>
          <p:nvPr>
            <p:custDataLst>
              <p:tags r:id="rId1"/>
            </p:custDataLst>
          </p:nvPr>
        </p:nvSpPr>
        <p:spPr>
          <a:xfrm>
            <a:off x="2822575" y="3036570"/>
            <a:ext cx="6970395" cy="784225"/>
          </a:xfrm>
          <a:prstGeom prst="rect">
            <a:avLst/>
          </a:prstGeom>
          <a:noFill/>
        </p:spPr>
        <p:txBody>
          <a:bodyPr wrap="square" rtlCol="0">
            <a:noAutofit/>
          </a:bodyPr>
          <a:p>
            <a:pPr lvl="0" algn="l">
              <a:buClrTx/>
              <a:buSzTx/>
              <a:buFontTx/>
            </a:pPr>
            <a:r>
              <a:rPr lang="en-US" altLang="zh-CN" sz="480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rPr>
              <a:t>Why build a BT wallet?</a:t>
            </a:r>
            <a:endParaRPr lang="en-US" altLang="zh-CN" sz="480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endParaRPr>
          </a:p>
        </p:txBody>
      </p:sp>
      <p:grpSp>
        <p:nvGrpSpPr>
          <p:cNvPr id="53" name="组合 52"/>
          <p:cNvGrpSpPr/>
          <p:nvPr/>
        </p:nvGrpSpPr>
        <p:grpSpPr>
          <a:xfrm>
            <a:off x="10208260" y="654685"/>
            <a:ext cx="1704340" cy="521970"/>
            <a:chOff x="15494" y="712"/>
            <a:chExt cx="2684" cy="822"/>
          </a:xfrm>
        </p:grpSpPr>
        <p:pic>
          <p:nvPicPr>
            <p:cNvPr id="54" name="图片 53" descr="PV"/>
            <p:cNvPicPr>
              <a:picLocks noChangeAspect="1"/>
            </p:cNvPicPr>
            <p:nvPr>
              <p:custDataLst>
                <p:tags r:id="rId2"/>
              </p:custDataLst>
            </p:nvPr>
          </p:nvPicPr>
          <p:blipFill>
            <a:blip r:embed="rId3"/>
            <a:stretch>
              <a:fillRect/>
            </a:stretch>
          </p:blipFill>
          <p:spPr>
            <a:xfrm>
              <a:off x="15494" y="785"/>
              <a:ext cx="795" cy="676"/>
            </a:xfrm>
            <a:prstGeom prst="rect">
              <a:avLst/>
            </a:prstGeom>
          </p:spPr>
        </p:pic>
        <p:sp>
          <p:nvSpPr>
            <p:cNvPr id="55" name="文本框 54"/>
            <p:cNvSpPr txBox="1"/>
            <p:nvPr>
              <p:custDataLst>
                <p:tags r:id="rId4"/>
              </p:custDataLst>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080D18">
                <a:lumMod val="83000"/>
              </a:srgbClr>
            </a:gs>
            <a:gs pos="100000">
              <a:srgbClr val="14233A"/>
            </a:gs>
          </a:gsLst>
          <a:lin ang="4800000" scaled="0"/>
        </a:gradFill>
        <a:effectLst/>
      </p:bgPr>
    </p:bg>
    <p:spTree>
      <p:nvGrpSpPr>
        <p:cNvPr id="1" name=""/>
        <p:cNvGrpSpPr/>
        <p:nvPr/>
      </p:nvGrpSpPr>
      <p:grpSpPr>
        <a:xfrm>
          <a:off x="0" y="0"/>
          <a:ext cx="0" cy="0"/>
          <a:chOff x="0" y="0"/>
          <a:chExt cx="0" cy="0"/>
        </a:xfrm>
      </p:grpSpPr>
      <p:sp>
        <p:nvSpPr>
          <p:cNvPr id="3" name="文本框 2"/>
          <p:cNvSpPr txBox="1"/>
          <p:nvPr/>
        </p:nvSpPr>
        <p:spPr>
          <a:xfrm>
            <a:off x="531495" y="3533775"/>
            <a:ext cx="2935605" cy="2448560"/>
          </a:xfrm>
          <a:prstGeom prst="rect">
            <a:avLst/>
          </a:prstGeom>
          <a:noFill/>
        </p:spPr>
        <p:txBody>
          <a:bodyPr wrap="square" rtlCol="0" anchor="t" anchorCtr="0">
            <a:noAutofit/>
          </a:bodyPr>
          <a:p>
            <a:pPr lvl="0" algn="just">
              <a:buClrTx/>
              <a:buSzTx/>
              <a:buFontTx/>
            </a:pPr>
            <a:r>
              <a:rPr lang="en-US" altLang="zh-CN" sz="130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M</a:t>
            </a:r>
            <a:r>
              <a:rPr lang="en-US" altLang="zh-CN" sz="130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embers of </a:t>
            </a:r>
            <a:r>
              <a:rPr lang="en-US" altLang="zh-CN" sz="130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our </a:t>
            </a:r>
            <a:r>
              <a:rPr lang="en-US" altLang="zh-CN" sz="130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team have many years of experience in hardware development and security chip algorithms, and have been deeply involved in the fields of traditional financial security and network security for many years.</a:t>
            </a:r>
            <a:endParaRPr lang="en-US" altLang="zh-CN" sz="1300">
              <a:solidFill>
                <a:schemeClr val="bg1"/>
              </a:solidFill>
              <a:latin typeface="Akzidenz-Grotesk Pro Regular" panose="02000503030000020003" charset="0"/>
              <a:ea typeface="微软雅黑" panose="020B0503020204020204" charset="-122"/>
              <a:cs typeface="Akzidenz-Grotesk Pro Regular" panose="02000503030000020003" charset="0"/>
              <a:sym typeface="+mn-ea"/>
            </a:endParaRPr>
          </a:p>
        </p:txBody>
      </p:sp>
      <p:sp>
        <p:nvSpPr>
          <p:cNvPr id="5" name="文本框 4"/>
          <p:cNvSpPr txBox="1"/>
          <p:nvPr/>
        </p:nvSpPr>
        <p:spPr>
          <a:xfrm>
            <a:off x="593090" y="2943225"/>
            <a:ext cx="2811145" cy="398780"/>
          </a:xfrm>
          <a:prstGeom prst="rect">
            <a:avLst/>
          </a:prstGeom>
          <a:noFill/>
        </p:spPr>
        <p:txBody>
          <a:bodyPr wrap="square" rtlCol="0">
            <a:noAutofit/>
          </a:bodyPr>
          <a:p>
            <a:pPr lvl="0" algn="l">
              <a:buClrTx/>
              <a:buSzTx/>
              <a:buFontTx/>
            </a:pPr>
            <a:r>
              <a:rPr lang="en-US" altLang="zh-CN" sz="200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rPr>
              <a:t>H</a:t>
            </a:r>
            <a:r>
              <a:rPr lang="en-US" altLang="zh-CN" sz="200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rPr>
              <a:t>ardware </a:t>
            </a:r>
            <a:r>
              <a:rPr lang="en-US" altLang="zh-CN" sz="200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rPr>
              <a:t>A</a:t>
            </a:r>
            <a:r>
              <a:rPr lang="en-US" altLang="zh-CN" sz="200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rPr>
              <a:t>dvantage</a:t>
            </a:r>
            <a:endParaRPr lang="en-US" altLang="zh-CN" sz="200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endParaRPr>
          </a:p>
        </p:txBody>
      </p:sp>
      <p:sp>
        <p:nvSpPr>
          <p:cNvPr id="10" name="文本框 9"/>
          <p:cNvSpPr txBox="1"/>
          <p:nvPr>
            <p:custDataLst>
              <p:tags r:id="rId1"/>
            </p:custDataLst>
          </p:nvPr>
        </p:nvSpPr>
        <p:spPr>
          <a:xfrm>
            <a:off x="4172585" y="3533775"/>
            <a:ext cx="3312795" cy="2802255"/>
          </a:xfrm>
          <a:prstGeom prst="rect">
            <a:avLst/>
          </a:prstGeom>
          <a:noFill/>
        </p:spPr>
        <p:txBody>
          <a:bodyPr wrap="square" rtlCol="0" anchor="t" anchorCtr="0">
            <a:noAutofit/>
          </a:bodyPr>
          <a:p>
            <a:pPr lvl="0" algn="just">
              <a:lnSpc>
                <a:spcPct val="100000"/>
              </a:lnSpc>
              <a:buClrTx/>
              <a:buSzTx/>
              <a:buFontTx/>
            </a:pPr>
            <a:r>
              <a:rPr lang="en-US" altLang="zh-CN" sz="130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With the increasing development of the blockchain industry, digital assets are being stolen in an endless stream. Most of the reasons are due to the leakage of private keys or access to the Internet, which gives hackers an opportunity. Wallet security has become one of the biggest problems in the encryption field.</a:t>
            </a:r>
            <a:r>
              <a:rPr lang="en-US" altLang="zh-CN" sz="130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 </a:t>
            </a:r>
            <a:r>
              <a:rPr lang="en-US" altLang="zh-CN" sz="130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At present, the entire Polkadot wallet ecosystem does not have a relatively mature and well-known security wallet, which provides our team with an opportunity to enter the Polkadot ecosystem.</a:t>
            </a:r>
            <a:endParaRPr lang="en-US" altLang="zh-CN" sz="1300">
              <a:solidFill>
                <a:schemeClr val="bg1"/>
              </a:solidFill>
              <a:latin typeface="Akzidenz-Grotesk Pro Regular" panose="02000503030000020003" charset="0"/>
              <a:ea typeface="微软雅黑" panose="020B0503020204020204" charset="-122"/>
              <a:cs typeface="Akzidenz-Grotesk Pro Regular" panose="02000503030000020003" charset="0"/>
              <a:sym typeface="+mn-ea"/>
            </a:endParaRPr>
          </a:p>
        </p:txBody>
      </p:sp>
      <p:sp>
        <p:nvSpPr>
          <p:cNvPr id="11" name="文本框 10"/>
          <p:cNvSpPr txBox="1"/>
          <p:nvPr>
            <p:custDataLst>
              <p:tags r:id="rId2"/>
            </p:custDataLst>
          </p:nvPr>
        </p:nvSpPr>
        <p:spPr>
          <a:xfrm>
            <a:off x="4756150" y="2943225"/>
            <a:ext cx="2145030" cy="398780"/>
          </a:xfrm>
          <a:prstGeom prst="rect">
            <a:avLst/>
          </a:prstGeom>
          <a:noFill/>
        </p:spPr>
        <p:txBody>
          <a:bodyPr wrap="square" rtlCol="0">
            <a:noAutofit/>
          </a:bodyPr>
          <a:p>
            <a:pPr lvl="0" algn="l">
              <a:buClrTx/>
              <a:buSzTx/>
              <a:buFontTx/>
            </a:pPr>
            <a:r>
              <a:rPr lang="en-US" altLang="zh-CN" sz="200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rPr>
              <a:t>W</a:t>
            </a:r>
            <a:r>
              <a:rPr lang="en-US" altLang="zh-CN" sz="200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rPr>
              <a:t>allet </a:t>
            </a:r>
            <a:r>
              <a:rPr lang="en-US" altLang="zh-CN" sz="200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rPr>
              <a:t>S</a:t>
            </a:r>
            <a:r>
              <a:rPr lang="en-US" altLang="zh-CN" sz="200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rPr>
              <a:t>ecurity</a:t>
            </a:r>
            <a:endParaRPr lang="en-US" altLang="zh-CN" sz="200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endParaRPr>
          </a:p>
        </p:txBody>
      </p:sp>
      <p:sp>
        <p:nvSpPr>
          <p:cNvPr id="12" name="文本框 11"/>
          <p:cNvSpPr txBox="1"/>
          <p:nvPr>
            <p:custDataLst>
              <p:tags r:id="rId3"/>
            </p:custDataLst>
          </p:nvPr>
        </p:nvSpPr>
        <p:spPr>
          <a:xfrm>
            <a:off x="8227060" y="3503295"/>
            <a:ext cx="3242310" cy="2453640"/>
          </a:xfrm>
          <a:prstGeom prst="rect">
            <a:avLst/>
          </a:prstGeom>
          <a:noFill/>
        </p:spPr>
        <p:txBody>
          <a:bodyPr wrap="square" rtlCol="0" anchor="t" anchorCtr="0">
            <a:noAutofit/>
          </a:bodyPr>
          <a:p>
            <a:pPr lvl="0" algn="just">
              <a:buClrTx/>
              <a:buSzTx/>
              <a:buFontTx/>
            </a:pPr>
            <a:r>
              <a:rPr lang="en-US" altLang="zh-CN" sz="130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No matter participating Polkadot </a:t>
            </a:r>
            <a:r>
              <a:rPr lang="en-US" altLang="zh-CN" sz="130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nominator </a:t>
            </a:r>
            <a:r>
              <a:rPr lang="en-US" altLang="zh-CN" sz="130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operate from the official website or other wallets, users need to go through complex processes such as binding, unbinding, screening validators, and withdrawing principal, and they also face the problem of unstable income, which increases the The threshold for users to participate in Polkadot nomination has affected the growth of Polkadot ecosystem.</a:t>
            </a:r>
            <a:endParaRPr lang="en-US" altLang="zh-CN" sz="1300">
              <a:solidFill>
                <a:schemeClr val="bg1"/>
              </a:solidFill>
              <a:latin typeface="Akzidenz-Grotesk Pro Regular" panose="02000503030000020003" charset="0"/>
              <a:ea typeface="微软雅黑" panose="020B0503020204020204" charset="-122"/>
              <a:cs typeface="Akzidenz-Grotesk Pro Regular" panose="02000503030000020003" charset="0"/>
              <a:sym typeface="+mn-ea"/>
            </a:endParaRPr>
          </a:p>
        </p:txBody>
      </p:sp>
      <p:sp>
        <p:nvSpPr>
          <p:cNvPr id="13" name="文本框 12"/>
          <p:cNvSpPr txBox="1"/>
          <p:nvPr>
            <p:custDataLst>
              <p:tags r:id="rId4"/>
            </p:custDataLst>
          </p:nvPr>
        </p:nvSpPr>
        <p:spPr>
          <a:xfrm>
            <a:off x="8069898" y="2912745"/>
            <a:ext cx="3557270" cy="398780"/>
          </a:xfrm>
          <a:prstGeom prst="rect">
            <a:avLst/>
          </a:prstGeom>
          <a:noFill/>
        </p:spPr>
        <p:txBody>
          <a:bodyPr wrap="square" rtlCol="0">
            <a:noAutofit/>
          </a:bodyPr>
          <a:p>
            <a:pPr lvl="0" algn="l">
              <a:buClrTx/>
              <a:buSzTx/>
              <a:buFontTx/>
            </a:pPr>
            <a:r>
              <a:rPr lang="en-US" altLang="zh-CN" sz="200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rPr>
              <a:t>Enrich Polkadot </a:t>
            </a:r>
            <a:r>
              <a:rPr lang="en-US" altLang="zh-CN" sz="200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rPr>
              <a:t>E</a:t>
            </a:r>
            <a:r>
              <a:rPr lang="en-US" altLang="zh-CN" sz="200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rPr>
              <a:t>cosystem</a:t>
            </a:r>
            <a:endParaRPr lang="en-US" altLang="zh-CN" sz="200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endParaRPr>
          </a:p>
        </p:txBody>
      </p:sp>
      <p:pic>
        <p:nvPicPr>
          <p:cNvPr id="6" name="图片 5" descr="6"/>
          <p:cNvPicPr>
            <a:picLocks noChangeAspect="1"/>
          </p:cNvPicPr>
          <p:nvPr/>
        </p:nvPicPr>
        <p:blipFill>
          <a:blip r:embed="rId5"/>
          <a:stretch>
            <a:fillRect/>
          </a:stretch>
        </p:blipFill>
        <p:spPr>
          <a:xfrm>
            <a:off x="8745995" y="1280795"/>
            <a:ext cx="2205076" cy="1440000"/>
          </a:xfrm>
          <a:prstGeom prst="rect">
            <a:avLst/>
          </a:prstGeom>
        </p:spPr>
      </p:pic>
      <p:pic>
        <p:nvPicPr>
          <p:cNvPr id="14" name="图片 13" descr="8"/>
          <p:cNvPicPr>
            <a:picLocks noChangeAspect="1"/>
          </p:cNvPicPr>
          <p:nvPr/>
        </p:nvPicPr>
        <p:blipFill>
          <a:blip r:embed="rId6"/>
          <a:stretch>
            <a:fillRect/>
          </a:stretch>
        </p:blipFill>
        <p:spPr>
          <a:xfrm>
            <a:off x="896124" y="1311275"/>
            <a:ext cx="2205076" cy="1440000"/>
          </a:xfrm>
          <a:prstGeom prst="rect">
            <a:avLst/>
          </a:prstGeom>
        </p:spPr>
      </p:pic>
      <p:pic>
        <p:nvPicPr>
          <p:cNvPr id="15" name="图片 14" descr="7"/>
          <p:cNvPicPr>
            <a:picLocks noChangeAspect="1"/>
          </p:cNvPicPr>
          <p:nvPr/>
        </p:nvPicPr>
        <p:blipFill>
          <a:blip r:embed="rId7"/>
          <a:stretch>
            <a:fillRect/>
          </a:stretch>
        </p:blipFill>
        <p:spPr>
          <a:xfrm>
            <a:off x="4726127" y="1311275"/>
            <a:ext cx="2205076" cy="1440000"/>
          </a:xfrm>
          <a:prstGeom prst="rect">
            <a:avLst/>
          </a:prstGeom>
        </p:spPr>
      </p:pic>
      <p:grpSp>
        <p:nvGrpSpPr>
          <p:cNvPr id="53" name="组合 52"/>
          <p:cNvGrpSpPr/>
          <p:nvPr/>
        </p:nvGrpSpPr>
        <p:grpSpPr>
          <a:xfrm>
            <a:off x="10208260" y="654685"/>
            <a:ext cx="1704340" cy="521970"/>
            <a:chOff x="15494" y="712"/>
            <a:chExt cx="2684" cy="822"/>
          </a:xfrm>
        </p:grpSpPr>
        <p:pic>
          <p:nvPicPr>
            <p:cNvPr id="54" name="图片 53" descr="PV"/>
            <p:cNvPicPr>
              <a:picLocks noChangeAspect="1"/>
            </p:cNvPicPr>
            <p:nvPr>
              <p:custDataLst>
                <p:tags r:id="rId8"/>
              </p:custDataLst>
            </p:nvPr>
          </p:nvPicPr>
          <p:blipFill>
            <a:blip r:embed="rId9"/>
            <a:stretch>
              <a:fillRect/>
            </a:stretch>
          </p:blipFill>
          <p:spPr>
            <a:xfrm>
              <a:off x="15494" y="785"/>
              <a:ext cx="795" cy="676"/>
            </a:xfrm>
            <a:prstGeom prst="rect">
              <a:avLst/>
            </a:prstGeom>
          </p:spPr>
        </p:pic>
        <p:sp>
          <p:nvSpPr>
            <p:cNvPr id="55" name="文本框 54"/>
            <p:cNvSpPr txBox="1"/>
            <p:nvPr>
              <p:custDataLst>
                <p:tags r:id="rId10"/>
              </p:custDataLst>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sp>
        <p:nvSpPr>
          <p:cNvPr id="2" name="矩形 1"/>
          <p:cNvSpPr/>
          <p:nvPr>
            <p:custDataLst>
              <p:tags r:id="rId11"/>
            </p:custDataLst>
          </p:nvPr>
        </p:nvSpPr>
        <p:spPr>
          <a:xfrm flipV="1">
            <a:off x="1300162" y="3369945"/>
            <a:ext cx="1397000" cy="36000"/>
          </a:xfrm>
          <a:prstGeom prst="rect">
            <a:avLst/>
          </a:prstGeom>
          <a:gradFill>
            <a:gsLst>
              <a:gs pos="0">
                <a:srgbClr val="66E3DF"/>
              </a:gs>
              <a:gs pos="100000">
                <a:srgbClr val="0040FF"/>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0" scaled="0"/>
              </a:gradFill>
            </a:endParaRPr>
          </a:p>
        </p:txBody>
      </p:sp>
      <p:sp>
        <p:nvSpPr>
          <p:cNvPr id="4" name="矩形 3"/>
          <p:cNvSpPr/>
          <p:nvPr>
            <p:custDataLst>
              <p:tags r:id="rId12"/>
            </p:custDataLst>
          </p:nvPr>
        </p:nvSpPr>
        <p:spPr>
          <a:xfrm flipV="1">
            <a:off x="5130165" y="3369945"/>
            <a:ext cx="1397000" cy="36000"/>
          </a:xfrm>
          <a:prstGeom prst="rect">
            <a:avLst/>
          </a:prstGeom>
          <a:gradFill>
            <a:gsLst>
              <a:gs pos="0">
                <a:srgbClr val="66E3DF"/>
              </a:gs>
              <a:gs pos="100000">
                <a:srgbClr val="0040FF"/>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0" scaled="0"/>
              </a:gradFill>
            </a:endParaRPr>
          </a:p>
        </p:txBody>
      </p:sp>
      <p:sp>
        <p:nvSpPr>
          <p:cNvPr id="7" name="矩形 6"/>
          <p:cNvSpPr/>
          <p:nvPr>
            <p:custDataLst>
              <p:tags r:id="rId13"/>
            </p:custDataLst>
          </p:nvPr>
        </p:nvSpPr>
        <p:spPr>
          <a:xfrm flipV="1">
            <a:off x="9150033" y="3339465"/>
            <a:ext cx="1397000" cy="36000"/>
          </a:xfrm>
          <a:prstGeom prst="rect">
            <a:avLst/>
          </a:prstGeom>
          <a:gradFill>
            <a:gsLst>
              <a:gs pos="0">
                <a:srgbClr val="66E3DF"/>
              </a:gs>
              <a:gs pos="100000">
                <a:srgbClr val="0040FF"/>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0" scaled="0"/>
              </a:gra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0C1323">
                <a:lumMod val="83000"/>
              </a:srgbClr>
            </a:gs>
            <a:gs pos="100000">
              <a:srgbClr val="14233A"/>
            </a:gs>
          </a:gsLst>
          <a:lin ang="4800000" scaled="0"/>
        </a:gradFill>
        <a:effectLst/>
      </p:bgPr>
    </p:bg>
    <p:spTree>
      <p:nvGrpSpPr>
        <p:cNvPr id="1" name=""/>
        <p:cNvGrpSpPr/>
        <p:nvPr/>
      </p:nvGrpSpPr>
      <p:grpSpPr>
        <a:xfrm>
          <a:off x="0" y="0"/>
          <a:ext cx="0" cy="0"/>
          <a:chOff x="0" y="0"/>
          <a:chExt cx="0" cy="0"/>
        </a:xfrm>
      </p:grpSpPr>
      <p:sp>
        <p:nvSpPr>
          <p:cNvPr id="6" name="文本框 5"/>
          <p:cNvSpPr txBox="1"/>
          <p:nvPr>
            <p:custDataLst>
              <p:tags r:id="rId1"/>
            </p:custDataLst>
          </p:nvPr>
        </p:nvSpPr>
        <p:spPr>
          <a:xfrm>
            <a:off x="4555490" y="3036570"/>
            <a:ext cx="3080385" cy="784225"/>
          </a:xfrm>
          <a:prstGeom prst="rect">
            <a:avLst/>
          </a:prstGeom>
          <a:noFill/>
        </p:spPr>
        <p:txBody>
          <a:bodyPr wrap="square" rtlCol="0">
            <a:noAutofit/>
          </a:bodyPr>
          <a:p>
            <a:pPr lvl="0" algn="l">
              <a:buClrTx/>
              <a:buSzTx/>
              <a:buFontTx/>
            </a:pPr>
            <a:r>
              <a:rPr lang="en-US" altLang="zh-CN" sz="480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rPr>
              <a:t>BT Wallet</a:t>
            </a:r>
            <a:endParaRPr lang="en-US" altLang="zh-CN" sz="4800">
              <a:gradFill>
                <a:gsLst>
                  <a:gs pos="0">
                    <a:srgbClr val="66E3DF"/>
                  </a:gs>
                  <a:gs pos="100000">
                    <a:srgbClr val="0040FF"/>
                  </a:gs>
                </a:gsLst>
                <a:lin ang="0" scaled="0"/>
              </a:gradFill>
              <a:latin typeface="Akzidenz-Grotesk Pro Bold" panose="02000803050000020004" charset="0"/>
              <a:cs typeface="Akzidenz-Grotesk Pro Bold" panose="02000803050000020004" charset="0"/>
              <a:sym typeface="+mn-ea"/>
            </a:endParaRPr>
          </a:p>
        </p:txBody>
      </p:sp>
      <p:grpSp>
        <p:nvGrpSpPr>
          <p:cNvPr id="53" name="组合 52"/>
          <p:cNvGrpSpPr/>
          <p:nvPr/>
        </p:nvGrpSpPr>
        <p:grpSpPr>
          <a:xfrm>
            <a:off x="10208260" y="654685"/>
            <a:ext cx="1704340" cy="521970"/>
            <a:chOff x="15494" y="712"/>
            <a:chExt cx="2684" cy="822"/>
          </a:xfrm>
        </p:grpSpPr>
        <p:pic>
          <p:nvPicPr>
            <p:cNvPr id="54" name="图片 53" descr="PV"/>
            <p:cNvPicPr>
              <a:picLocks noChangeAspect="1"/>
            </p:cNvPicPr>
            <p:nvPr>
              <p:custDataLst>
                <p:tags r:id="rId2"/>
              </p:custDataLst>
            </p:nvPr>
          </p:nvPicPr>
          <p:blipFill>
            <a:blip r:embed="rId3"/>
            <a:stretch>
              <a:fillRect/>
            </a:stretch>
          </p:blipFill>
          <p:spPr>
            <a:xfrm>
              <a:off x="15494" y="785"/>
              <a:ext cx="795" cy="676"/>
            </a:xfrm>
            <a:prstGeom prst="rect">
              <a:avLst/>
            </a:prstGeom>
          </p:spPr>
        </p:pic>
        <p:sp>
          <p:nvSpPr>
            <p:cNvPr id="55" name="文本框 54"/>
            <p:cNvSpPr txBox="1"/>
            <p:nvPr>
              <p:custDataLst>
                <p:tags r:id="rId4"/>
              </p:custDataLst>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0A101D">
                <a:lumMod val="83000"/>
              </a:srgbClr>
            </a:gs>
            <a:gs pos="100000">
              <a:srgbClr val="14233A"/>
            </a:gs>
          </a:gsLst>
          <a:lin ang="4800000" scaled="0"/>
        </a:gradFill>
        <a:effectLst/>
      </p:bgPr>
    </p:bg>
    <p:spTree>
      <p:nvGrpSpPr>
        <p:cNvPr id="1" name=""/>
        <p:cNvGrpSpPr/>
        <p:nvPr/>
      </p:nvGrpSpPr>
      <p:grpSpPr>
        <a:xfrm>
          <a:off x="0" y="0"/>
          <a:ext cx="0" cy="0"/>
          <a:chOff x="0" y="0"/>
          <a:chExt cx="0" cy="0"/>
        </a:xfrm>
      </p:grpSpPr>
      <p:sp>
        <p:nvSpPr>
          <p:cNvPr id="6" name="文本框 5"/>
          <p:cNvSpPr txBox="1"/>
          <p:nvPr>
            <p:custDataLst>
              <p:tags r:id="rId1"/>
            </p:custDataLst>
          </p:nvPr>
        </p:nvSpPr>
        <p:spPr>
          <a:xfrm>
            <a:off x="4240530" y="1240155"/>
            <a:ext cx="7752080" cy="4906010"/>
          </a:xfrm>
          <a:prstGeom prst="rect">
            <a:avLst/>
          </a:prstGeom>
          <a:noFill/>
        </p:spPr>
        <p:txBody>
          <a:bodyPr wrap="square" rtlCol="0">
            <a:noAutofit/>
          </a:bodyPr>
          <a:p>
            <a:pPr algn="just">
              <a:lnSpc>
                <a:spcPct val="150000"/>
              </a:lnSpc>
            </a:pPr>
            <a:r>
              <a:rPr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BT </a:t>
            </a:r>
            <a:r>
              <a:rPr lang="en-US"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wallet </a:t>
            </a:r>
            <a:r>
              <a:rPr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is a lightweight security wallet based on Polkadot, integrated encryption chips and other hardware facilities. </a:t>
            </a:r>
            <a:endParaRPr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endParaRPr>
          </a:p>
          <a:p>
            <a:pPr marL="285750" indent="-285750" algn="just">
              <a:lnSpc>
                <a:spcPct val="150000"/>
              </a:lnSpc>
              <a:buFont typeface="Arial" panose="020B0604020202020204" pitchFamily="34" charset="0"/>
              <a:buChar char="•"/>
            </a:pPr>
            <a:r>
              <a:rPr lang="en-US"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Security</a:t>
            </a:r>
            <a:r>
              <a:rPr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 </a:t>
            </a:r>
            <a:r>
              <a:rPr lang="en-US"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C</a:t>
            </a:r>
            <a:r>
              <a:rPr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hip</a:t>
            </a:r>
            <a:endParaRPr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endParaRPr>
          </a:p>
          <a:p>
            <a:pPr algn="just">
              <a:lnSpc>
                <a:spcPct val="150000"/>
              </a:lnSpc>
            </a:pPr>
            <a:r>
              <a:rPr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BT wallet through the independent security chip equipped with specific mobile terminal, the private key is stored separately and isolated from the Internet, providing users with high-security encryption asset private key creation, storage, use and recovery functions, truly Realized "separation of hot and cold ends, private key never touches the Internet" </a:t>
            </a:r>
            <a:endParaRPr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endParaRPr>
          </a:p>
          <a:p>
            <a:pPr marL="285750" indent="-285750" algn="just">
              <a:lnSpc>
                <a:spcPct val="150000"/>
              </a:lnSpc>
              <a:buFont typeface="Arial" panose="020B0604020202020204" pitchFamily="34" charset="0"/>
              <a:buChar char="•"/>
            </a:pPr>
            <a:r>
              <a:rPr lang="en-US"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T</a:t>
            </a:r>
            <a:r>
              <a:rPr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he </a:t>
            </a:r>
            <a:r>
              <a:rPr lang="en-US"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N</a:t>
            </a:r>
            <a:r>
              <a:rPr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ominator</a:t>
            </a:r>
            <a:endParaRPr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endParaRPr>
          </a:p>
          <a:p>
            <a:pPr algn="just">
              <a:lnSpc>
                <a:spcPct val="150000"/>
              </a:lnSpc>
            </a:pPr>
            <a:r>
              <a:rPr lang="en-US"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T</a:t>
            </a:r>
            <a:r>
              <a:rPr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hrough the </a:t>
            </a:r>
            <a:r>
              <a:rPr lang="en-US" altLang="zh-CN" sz="1600">
                <a:solidFill>
                  <a:schemeClr val="bg1"/>
                </a:solidFill>
                <a:latin typeface="Akzidenz-Grotesk Pro Regular" panose="02000503030000020003" charset="0"/>
                <a:cs typeface="Akzidenz-Grotesk Pro Regular" panose="02000503030000020003" charset="0"/>
                <a:sym typeface="+mn-ea"/>
              </a:rPr>
              <a:t>PLBM Smart Algorithm</a:t>
            </a:r>
            <a:r>
              <a:rPr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 greatly reduces the complexity of ordinary users, provides one-click nominator function on the mobile phone, and through the intelligent recommendation algorithm maximizes user benefits. </a:t>
            </a:r>
            <a:endParaRPr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endParaRPr>
          </a:p>
          <a:p>
            <a:pPr algn="just">
              <a:lnSpc>
                <a:spcPct val="150000"/>
              </a:lnSpc>
            </a:pPr>
            <a:r>
              <a:rPr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We </a:t>
            </a:r>
            <a:r>
              <a:rPr lang="en-US"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are</a:t>
            </a:r>
            <a:r>
              <a:rPr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 committed to making BT Wallet a next-generation Web3 super traffic portal, attracting more users and even professional users to embrace the Polkadot ecosystem.</a:t>
            </a:r>
            <a:endParaRPr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endParaRPr>
          </a:p>
        </p:txBody>
      </p:sp>
      <p:pic>
        <p:nvPicPr>
          <p:cNvPr id="3" name="图片 2" descr="图-02"/>
          <p:cNvPicPr>
            <a:picLocks noChangeAspect="1"/>
          </p:cNvPicPr>
          <p:nvPr/>
        </p:nvPicPr>
        <p:blipFill>
          <a:blip r:embed="rId2"/>
          <a:srcRect t="10501" r="5090" b="7643"/>
          <a:stretch>
            <a:fillRect/>
          </a:stretch>
        </p:blipFill>
        <p:spPr>
          <a:xfrm>
            <a:off x="0" y="1624965"/>
            <a:ext cx="4981575" cy="4296410"/>
          </a:xfrm>
          <a:prstGeom prst="rect">
            <a:avLst/>
          </a:prstGeom>
        </p:spPr>
      </p:pic>
      <p:grpSp>
        <p:nvGrpSpPr>
          <p:cNvPr id="53" name="组合 52"/>
          <p:cNvGrpSpPr/>
          <p:nvPr/>
        </p:nvGrpSpPr>
        <p:grpSpPr>
          <a:xfrm>
            <a:off x="10208260" y="654685"/>
            <a:ext cx="1704340" cy="521970"/>
            <a:chOff x="15494" y="712"/>
            <a:chExt cx="2684" cy="822"/>
          </a:xfrm>
        </p:grpSpPr>
        <p:pic>
          <p:nvPicPr>
            <p:cNvPr id="54" name="图片 53" descr="PV"/>
            <p:cNvPicPr>
              <a:picLocks noChangeAspect="1"/>
            </p:cNvPicPr>
            <p:nvPr>
              <p:custDataLst>
                <p:tags r:id="rId3"/>
              </p:custDataLst>
            </p:nvPr>
          </p:nvPicPr>
          <p:blipFill>
            <a:blip r:embed="rId4"/>
            <a:stretch>
              <a:fillRect/>
            </a:stretch>
          </p:blipFill>
          <p:spPr>
            <a:xfrm>
              <a:off x="15494" y="785"/>
              <a:ext cx="795" cy="676"/>
            </a:xfrm>
            <a:prstGeom prst="rect">
              <a:avLst/>
            </a:prstGeom>
          </p:spPr>
        </p:pic>
        <p:sp>
          <p:nvSpPr>
            <p:cNvPr id="55" name="文本框 54"/>
            <p:cNvSpPr txBox="1"/>
            <p:nvPr>
              <p:custDataLst>
                <p:tags r:id="rId5"/>
              </p:custDataLst>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070B14">
                <a:lumMod val="83000"/>
              </a:srgbClr>
            </a:gs>
            <a:gs pos="100000">
              <a:srgbClr val="14233A"/>
            </a:gs>
          </a:gsLst>
          <a:lin ang="4800000" scaled="0"/>
        </a:gradFill>
        <a:effectLst/>
      </p:bgPr>
    </p:bg>
    <p:spTree>
      <p:nvGrpSpPr>
        <p:cNvPr id="1" name=""/>
        <p:cNvGrpSpPr/>
        <p:nvPr/>
      </p:nvGrpSpPr>
      <p:grpSpPr>
        <a:xfrm>
          <a:off x="0" y="0"/>
          <a:ext cx="0" cy="0"/>
          <a:chOff x="0" y="0"/>
          <a:chExt cx="0" cy="0"/>
        </a:xfrm>
      </p:grpSpPr>
      <p:grpSp>
        <p:nvGrpSpPr>
          <p:cNvPr id="2" name="组合 1"/>
          <p:cNvGrpSpPr/>
          <p:nvPr/>
        </p:nvGrpSpPr>
        <p:grpSpPr>
          <a:xfrm>
            <a:off x="6169660" y="3014345"/>
            <a:ext cx="5563235" cy="829945"/>
            <a:chOff x="9644" y="4448"/>
            <a:chExt cx="8761" cy="1307"/>
          </a:xfrm>
        </p:grpSpPr>
        <p:sp>
          <p:nvSpPr>
            <p:cNvPr id="5" name="文本框 4"/>
            <p:cNvSpPr txBox="1"/>
            <p:nvPr>
              <p:custDataLst>
                <p:tags r:id="rId1"/>
              </p:custDataLst>
            </p:nvPr>
          </p:nvSpPr>
          <p:spPr>
            <a:xfrm>
              <a:off x="11132" y="4448"/>
              <a:ext cx="7273" cy="1282"/>
            </a:xfrm>
            <a:prstGeom prst="rect">
              <a:avLst/>
            </a:prstGeom>
            <a:noFill/>
          </p:spPr>
          <p:txBody>
            <a:bodyPr wrap="square" rtlCol="0">
              <a:noAutofit/>
            </a:bodyPr>
            <a:p>
              <a:r>
                <a:rPr lang="en-US" altLang="zh-CN" sz="4800">
                  <a:gradFill>
                    <a:gsLst>
                      <a:gs pos="0">
                        <a:srgbClr val="66E3DF"/>
                      </a:gs>
                      <a:gs pos="100000">
                        <a:srgbClr val="0040FF"/>
                      </a:gs>
                    </a:gsLst>
                    <a:lin ang="0" scaled="0"/>
                  </a:gradFill>
                  <a:latin typeface="Akzidenz-Grotesk Pro Bold" panose="02000803050000020004" charset="0"/>
                  <a:cs typeface="Akzidenz-Grotesk Pro Bold" panose="02000803050000020004" charset="0"/>
                </a:rPr>
                <a:t>Main functions</a:t>
              </a:r>
              <a:endParaRPr lang="en-US" altLang="zh-CN" sz="4800">
                <a:gradFill>
                  <a:gsLst>
                    <a:gs pos="0">
                      <a:srgbClr val="66E3DF"/>
                    </a:gs>
                    <a:gs pos="100000">
                      <a:srgbClr val="0040FF"/>
                    </a:gs>
                  </a:gsLst>
                  <a:lin ang="0" scaled="0"/>
                </a:gradFill>
                <a:latin typeface="Akzidenz-Grotesk Pro Bold" panose="02000803050000020004" charset="0"/>
                <a:cs typeface="Akzidenz-Grotesk Pro Bold" panose="02000803050000020004" charset="0"/>
              </a:endParaRPr>
            </a:p>
          </p:txBody>
        </p:sp>
        <p:sp>
          <p:nvSpPr>
            <p:cNvPr id="7" name="文本框 6"/>
            <p:cNvSpPr txBox="1"/>
            <p:nvPr>
              <p:custDataLst>
                <p:tags r:id="rId2"/>
              </p:custDataLst>
            </p:nvPr>
          </p:nvSpPr>
          <p:spPr>
            <a:xfrm>
              <a:off x="9644" y="4448"/>
              <a:ext cx="1613" cy="1307"/>
            </a:xfrm>
            <a:prstGeom prst="rect">
              <a:avLst/>
            </a:prstGeom>
            <a:noFill/>
          </p:spPr>
          <p:txBody>
            <a:bodyPr wrap="square">
              <a:spAutoFit/>
            </a:bodyPr>
            <a:p>
              <a:r>
                <a:rPr lang="en-US" sz="4800" b="1" dirty="0">
                  <a:solidFill>
                    <a:schemeClr val="bg1"/>
                  </a:solidFill>
                  <a:latin typeface="微软雅黑" panose="020B0503020204020204" charset="-122"/>
                  <a:ea typeface="微软雅黑" panose="020B0503020204020204" charset="-122"/>
                </a:rPr>
                <a:t>02</a:t>
              </a:r>
              <a:endParaRPr lang="en-US" sz="4800" b="1" dirty="0">
                <a:solidFill>
                  <a:schemeClr val="bg1"/>
                </a:solidFill>
                <a:latin typeface="微软雅黑" panose="020B0503020204020204" charset="-122"/>
                <a:ea typeface="微软雅黑" panose="020B0503020204020204" charset="-122"/>
              </a:endParaRPr>
            </a:p>
          </p:txBody>
        </p:sp>
      </p:grpSp>
      <p:pic>
        <p:nvPicPr>
          <p:cNvPr id="11" name="图片 10" descr="2"/>
          <p:cNvPicPr>
            <a:picLocks noChangeAspect="1"/>
          </p:cNvPicPr>
          <p:nvPr/>
        </p:nvPicPr>
        <p:blipFill>
          <a:blip r:embed="rId3"/>
          <a:srcRect t="35880"/>
          <a:stretch>
            <a:fillRect/>
          </a:stretch>
        </p:blipFill>
        <p:spPr>
          <a:xfrm>
            <a:off x="485140" y="1443355"/>
            <a:ext cx="6166485" cy="3955415"/>
          </a:xfrm>
          <a:prstGeom prst="rect">
            <a:avLst/>
          </a:prstGeom>
        </p:spPr>
      </p:pic>
      <p:grpSp>
        <p:nvGrpSpPr>
          <p:cNvPr id="53" name="组合 52"/>
          <p:cNvGrpSpPr/>
          <p:nvPr/>
        </p:nvGrpSpPr>
        <p:grpSpPr>
          <a:xfrm>
            <a:off x="10208260" y="654685"/>
            <a:ext cx="1704340" cy="521970"/>
            <a:chOff x="15494" y="712"/>
            <a:chExt cx="2684" cy="822"/>
          </a:xfrm>
        </p:grpSpPr>
        <p:pic>
          <p:nvPicPr>
            <p:cNvPr id="54" name="图片 53" descr="PV"/>
            <p:cNvPicPr>
              <a:picLocks noChangeAspect="1"/>
            </p:cNvPicPr>
            <p:nvPr>
              <p:custDataLst>
                <p:tags r:id="rId4"/>
              </p:custDataLst>
            </p:nvPr>
          </p:nvPicPr>
          <p:blipFill>
            <a:blip r:embed="rId5"/>
            <a:stretch>
              <a:fillRect/>
            </a:stretch>
          </p:blipFill>
          <p:spPr>
            <a:xfrm>
              <a:off x="15494" y="785"/>
              <a:ext cx="795" cy="676"/>
            </a:xfrm>
            <a:prstGeom prst="rect">
              <a:avLst/>
            </a:prstGeom>
          </p:spPr>
        </p:pic>
        <p:sp>
          <p:nvSpPr>
            <p:cNvPr id="55" name="文本框 54"/>
            <p:cNvSpPr txBox="1"/>
            <p:nvPr>
              <p:custDataLst>
                <p:tags r:id="rId6"/>
              </p:custDataLst>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0E172A">
                <a:lumMod val="83000"/>
              </a:srgbClr>
            </a:gs>
            <a:gs pos="100000">
              <a:srgbClr val="14233A"/>
            </a:gs>
          </a:gsLst>
          <a:lin ang="4800000" scaled="0"/>
        </a:gradFill>
        <a:effectLst/>
      </p:bgPr>
    </p:bg>
    <p:spTree>
      <p:nvGrpSpPr>
        <p:cNvPr id="1" name=""/>
        <p:cNvGrpSpPr/>
        <p:nvPr/>
      </p:nvGrpSpPr>
      <p:grpSpPr>
        <a:xfrm>
          <a:off x="0" y="0"/>
          <a:ext cx="0" cy="0"/>
          <a:chOff x="0" y="0"/>
          <a:chExt cx="0" cy="0"/>
        </a:xfrm>
      </p:grpSpPr>
      <p:sp>
        <p:nvSpPr>
          <p:cNvPr id="6" name="文本框 5"/>
          <p:cNvSpPr txBox="1"/>
          <p:nvPr>
            <p:custDataLst>
              <p:tags r:id="rId1"/>
            </p:custDataLst>
          </p:nvPr>
        </p:nvSpPr>
        <p:spPr>
          <a:xfrm>
            <a:off x="405130" y="2663190"/>
            <a:ext cx="6902450" cy="2697480"/>
          </a:xfrm>
          <a:prstGeom prst="rect">
            <a:avLst/>
          </a:prstGeom>
          <a:noFill/>
        </p:spPr>
        <p:txBody>
          <a:bodyPr wrap="square" rtlCol="0">
            <a:noAutofit/>
          </a:bodyPr>
          <a:p>
            <a:pPr lvl="0" algn="just">
              <a:lnSpc>
                <a:spcPct val="150000"/>
              </a:lnSpc>
              <a:buClrTx/>
              <a:buSzTx/>
              <a:buFontTx/>
            </a:pPr>
            <a:r>
              <a:rPr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Based on</a:t>
            </a:r>
            <a:r>
              <a:rPr lang="en-US"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 </a:t>
            </a:r>
            <a:r>
              <a:rPr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Financial Grade </a:t>
            </a:r>
            <a:r>
              <a:rPr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rPr>
              <a:t>EAL6+ security chip technology. The BT wallet stores the private key separately and isolates it from the Internet by connecting with the independent security chip on the specific mobile terminal, providing users with the creation, storage, use and recovery of the private key of encrypted assets with high security, and truly realizing the " The hot and cold ends are separated, and the private key never touches the Internet."</a:t>
            </a:r>
            <a:endParaRPr sz="1600" dirty="0">
              <a:solidFill>
                <a:schemeClr val="bg1"/>
              </a:solidFill>
              <a:latin typeface="Akzidenz-Grotesk Pro Regular" panose="02000503030000020003" charset="0"/>
              <a:ea typeface="微软雅黑" panose="020B0503020204020204" charset="-122"/>
              <a:cs typeface="Akzidenz-Grotesk Pro Regular" panose="02000503030000020003" charset="0"/>
              <a:sym typeface="+mn-ea"/>
            </a:endParaRPr>
          </a:p>
        </p:txBody>
      </p:sp>
      <p:sp>
        <p:nvSpPr>
          <p:cNvPr id="4" name="文本框 3"/>
          <p:cNvSpPr txBox="1"/>
          <p:nvPr/>
        </p:nvSpPr>
        <p:spPr>
          <a:xfrm>
            <a:off x="405130" y="633730"/>
            <a:ext cx="8453755" cy="542925"/>
          </a:xfrm>
          <a:prstGeom prst="rect">
            <a:avLst/>
          </a:prstGeom>
          <a:noFill/>
        </p:spPr>
        <p:txBody>
          <a:bodyPr wrap="square">
            <a:noAutofit/>
          </a:bodyPr>
          <a:p>
            <a:r>
              <a:rPr lang="en-US" altLang="zh-CN" sz="3200"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rPr>
              <a:t>Financial Grade Chip Security Encryption</a:t>
            </a:r>
            <a:endParaRPr lang="en-US" altLang="zh-CN" sz="3200" b="1" dirty="0">
              <a:gradFill>
                <a:gsLst>
                  <a:gs pos="0">
                    <a:srgbClr val="66E3DF"/>
                  </a:gs>
                  <a:gs pos="100000">
                    <a:srgbClr val="0040FF"/>
                  </a:gs>
                </a:gsLst>
                <a:lin ang="0" scaled="0"/>
              </a:gradFill>
              <a:latin typeface="Akzidenz-Grotesk Pro Bold" panose="02000803050000020004" charset="0"/>
              <a:ea typeface="微软雅黑" panose="020B0503020204020204" charset="-122"/>
              <a:cs typeface="Akzidenz-Grotesk Pro Bold" panose="02000803050000020004" charset="0"/>
            </a:endParaRPr>
          </a:p>
        </p:txBody>
      </p:sp>
      <p:grpSp>
        <p:nvGrpSpPr>
          <p:cNvPr id="53" name="组合 52"/>
          <p:cNvGrpSpPr/>
          <p:nvPr/>
        </p:nvGrpSpPr>
        <p:grpSpPr>
          <a:xfrm>
            <a:off x="10208260" y="654685"/>
            <a:ext cx="1704340" cy="521970"/>
            <a:chOff x="15494" y="712"/>
            <a:chExt cx="2684" cy="822"/>
          </a:xfrm>
        </p:grpSpPr>
        <p:pic>
          <p:nvPicPr>
            <p:cNvPr id="54" name="图片 53" descr="PV"/>
            <p:cNvPicPr>
              <a:picLocks noChangeAspect="1"/>
            </p:cNvPicPr>
            <p:nvPr/>
          </p:nvPicPr>
          <p:blipFill>
            <a:blip r:embed="rId2"/>
            <a:stretch>
              <a:fillRect/>
            </a:stretch>
          </p:blipFill>
          <p:spPr>
            <a:xfrm>
              <a:off x="15494" y="785"/>
              <a:ext cx="795" cy="676"/>
            </a:xfrm>
            <a:prstGeom prst="rect">
              <a:avLst/>
            </a:prstGeom>
          </p:spPr>
        </p:pic>
        <p:sp>
          <p:nvSpPr>
            <p:cNvPr id="55" name="文本框 54"/>
            <p:cNvSpPr txBox="1"/>
            <p:nvPr/>
          </p:nvSpPr>
          <p:spPr>
            <a:xfrm>
              <a:off x="16467" y="712"/>
              <a:ext cx="1711" cy="822"/>
            </a:xfrm>
            <a:prstGeom prst="rect">
              <a:avLst/>
            </a:prstGeom>
            <a:noFill/>
          </p:spPr>
          <p:txBody>
            <a:bodyPr wrap="square" rtlCol="0">
              <a:spAutoFit/>
            </a:bodyPr>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BT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a:p>
              <a:r>
                <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rPr>
                <a:t>Wallet</a:t>
              </a:r>
              <a:endParaRPr lang="en-US" altLang="zh-CN" sz="1400" b="1" cap="all" dirty="0">
                <a:gradFill>
                  <a:gsLst>
                    <a:gs pos="0">
                      <a:srgbClr val="66E3DF"/>
                    </a:gs>
                    <a:gs pos="100000">
                      <a:srgbClr val="0040FF"/>
                    </a:gs>
                  </a:gsLst>
                  <a:lin ang="3600000" scaled="0"/>
                </a:gradFill>
                <a:latin typeface="Arial" panose="020B0604020202020204" pitchFamily="34" charset="0"/>
                <a:ea typeface="微软雅黑" panose="020B0503020204020204" charset="-122"/>
                <a:cs typeface="Arial" panose="020B0604020202020204" pitchFamily="34" charset="0"/>
                <a:sym typeface="+mn-ea"/>
              </a:endParaRPr>
            </a:p>
          </p:txBody>
        </p:sp>
      </p:grpSp>
      <p:sp>
        <p:nvSpPr>
          <p:cNvPr id="3" name="矩形 2"/>
          <p:cNvSpPr/>
          <p:nvPr/>
        </p:nvSpPr>
        <p:spPr>
          <a:xfrm flipV="1">
            <a:off x="512445" y="1291590"/>
            <a:ext cx="2160000" cy="36000"/>
          </a:xfrm>
          <a:prstGeom prst="rect">
            <a:avLst/>
          </a:prstGeom>
          <a:gradFill>
            <a:gsLst>
              <a:gs pos="0">
                <a:srgbClr val="66E3DF"/>
              </a:gs>
              <a:gs pos="100000">
                <a:srgbClr val="0040FF"/>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gradFill>
                <a:gsLst>
                  <a:gs pos="0">
                    <a:srgbClr val="66E3DF"/>
                  </a:gs>
                  <a:gs pos="100000">
                    <a:srgbClr val="0040FF"/>
                  </a:gs>
                </a:gsLst>
                <a:lin ang="0" scaled="0"/>
              </a:gradFill>
            </a:endParaRPr>
          </a:p>
        </p:txBody>
      </p:sp>
      <p:pic>
        <p:nvPicPr>
          <p:cNvPr id="5" name="图片 4" descr="7(1)"/>
          <p:cNvPicPr>
            <a:picLocks noChangeAspect="1"/>
          </p:cNvPicPr>
          <p:nvPr/>
        </p:nvPicPr>
        <p:blipFill>
          <a:blip r:embed="rId3"/>
          <a:stretch>
            <a:fillRect/>
          </a:stretch>
        </p:blipFill>
        <p:spPr>
          <a:xfrm>
            <a:off x="6664960" y="340360"/>
            <a:ext cx="5755005" cy="5757545"/>
          </a:xfrm>
          <a:prstGeom prst="rect">
            <a:avLst/>
          </a:prstGeom>
        </p:spPr>
      </p:pic>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BEAUTIFY_FLAG" val=""/>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KSO_WM_BEAUTIFY_FLAG" val=""/>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KSO_WM_BEAUTIFY_FLAG" val=""/>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KSO_WM_BEAUTIFY_FLAG" val=""/>
</p:tagLst>
</file>

<file path=ppt/tags/tag114.xml><?xml version="1.0" encoding="utf-8"?>
<p:tagLst xmlns:p="http://schemas.openxmlformats.org/presentationml/2006/main">
  <p:tag name="KSO_WM_BEAUTIFY_FLAG" val=""/>
</p:tagLst>
</file>

<file path=ppt/tags/tag115.xml><?xml version="1.0" encoding="utf-8"?>
<p:tagLst xmlns:p="http://schemas.openxmlformats.org/presentationml/2006/main">
  <p:tag name="KSO_WM_BEAUTIFY_FLAG" val=""/>
</p:tagLst>
</file>

<file path=ppt/tags/tag116.xml><?xml version="1.0" encoding="utf-8"?>
<p:tagLst xmlns:p="http://schemas.openxmlformats.org/presentationml/2006/main">
  <p:tag name="KSO_WM_BEAUTIFY_FLAG" val=""/>
</p:tagLst>
</file>

<file path=ppt/tags/tag117.xml><?xml version="1.0" encoding="utf-8"?>
<p:tagLst xmlns:p="http://schemas.openxmlformats.org/presentationml/2006/main">
  <p:tag name="KSO_WM_BEAUTIFY_FLAG" val=""/>
</p:tagLst>
</file>

<file path=ppt/tags/tag118.xml><?xml version="1.0" encoding="utf-8"?>
<p:tagLst xmlns:p="http://schemas.openxmlformats.org/presentationml/2006/main">
  <p:tag name="KSO_WM_BEAUTIFY_FLAG" val=""/>
</p:tagLst>
</file>

<file path=ppt/tags/tag119.xml><?xml version="1.0" encoding="utf-8"?>
<p:tagLst xmlns:p="http://schemas.openxmlformats.org/presentationml/2006/main">
  <p:tag name="KSO_WM_BEAUTIFY_FLAG" val=""/>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0.xml><?xml version="1.0" encoding="utf-8"?>
<p:tagLst xmlns:p="http://schemas.openxmlformats.org/presentationml/2006/main">
  <p:tag name="KSO_WM_BEAUTIFY_FLAG" val=""/>
</p:tagLst>
</file>

<file path=ppt/tags/tag121.xml><?xml version="1.0" encoding="utf-8"?>
<p:tagLst xmlns:p="http://schemas.openxmlformats.org/presentationml/2006/main">
  <p:tag name="KSO_WM_BEAUTIFY_FLAG" val=""/>
</p:tagLst>
</file>

<file path=ppt/tags/tag122.xml><?xml version="1.0" encoding="utf-8"?>
<p:tagLst xmlns:p="http://schemas.openxmlformats.org/presentationml/2006/main">
  <p:tag name="KSO_WM_BEAUTIFY_FLAG" val=""/>
</p:tagLst>
</file>

<file path=ppt/tags/tag123.xml><?xml version="1.0" encoding="utf-8"?>
<p:tagLst xmlns:p="http://schemas.openxmlformats.org/presentationml/2006/main">
  <p:tag name="KSO_WM_BEAUTIFY_FLAG" val=""/>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KSO_WM_BEAUTIFY_FLAG" val=""/>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KSO_WM_BEAUTIFY_FLAG" val=""/>
</p:tagLst>
</file>

<file path=ppt/tags/tag128.xml><?xml version="1.0" encoding="utf-8"?>
<p:tagLst xmlns:p="http://schemas.openxmlformats.org/presentationml/2006/main">
  <p:tag name="KSO_WM_BEAUTIFY_FLAG" val=""/>
</p:tagLst>
</file>

<file path=ppt/tags/tag129.xml><?xml version="1.0" encoding="utf-8"?>
<p:tagLst xmlns:p="http://schemas.openxmlformats.org/presentationml/2006/main">
  <p:tag name="KSO_WM_BEAUTIFY_FLAG" val=""/>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0.xml><?xml version="1.0" encoding="utf-8"?>
<p:tagLst xmlns:p="http://schemas.openxmlformats.org/presentationml/2006/main">
  <p:tag name="KSO_WM_BEAUTIFY_FLAG" val=""/>
</p:tagLst>
</file>

<file path=ppt/tags/tag131.xml><?xml version="1.0" encoding="utf-8"?>
<p:tagLst xmlns:p="http://schemas.openxmlformats.org/presentationml/2006/main">
  <p:tag name="KSO_WM_BEAUTIFY_FLAG" val=""/>
</p:tagLst>
</file>

<file path=ppt/tags/tag132.xml><?xml version="1.0" encoding="utf-8"?>
<p:tagLst xmlns:p="http://schemas.openxmlformats.org/presentationml/2006/main">
  <p:tag name="KSO_WM_BEAUTIFY_FLAG" val=""/>
</p:tagLst>
</file>

<file path=ppt/tags/tag133.xml><?xml version="1.0" encoding="utf-8"?>
<p:tagLst xmlns:p="http://schemas.openxmlformats.org/presentationml/2006/main">
  <p:tag name="KSO_WM_BEAUTIFY_FLAG" val=""/>
</p:tagLst>
</file>

<file path=ppt/tags/tag134.xml><?xml version="1.0" encoding="utf-8"?>
<p:tagLst xmlns:p="http://schemas.openxmlformats.org/presentationml/2006/main">
  <p:tag name="KSO_WM_BEAUTIFY_FLAG" val=""/>
</p:tagLst>
</file>

<file path=ppt/tags/tag135.xml><?xml version="1.0" encoding="utf-8"?>
<p:tagLst xmlns:p="http://schemas.openxmlformats.org/presentationml/2006/main">
  <p:tag name="KSO_WM_BEAUTIFY_FLAG" val=""/>
</p:tagLst>
</file>

<file path=ppt/tags/tag136.xml><?xml version="1.0" encoding="utf-8"?>
<p:tagLst xmlns:p="http://schemas.openxmlformats.org/presentationml/2006/main">
  <p:tag name="KSO_WM_BEAUTIFY_FLAG" val=""/>
</p:tagLst>
</file>

<file path=ppt/tags/tag137.xml><?xml version="1.0" encoding="utf-8"?>
<p:tagLst xmlns:p="http://schemas.openxmlformats.org/presentationml/2006/main">
  <p:tag name="KSO_WM_BEAUTIFY_FLAG" val=""/>
</p:tagLst>
</file>

<file path=ppt/tags/tag138.xml><?xml version="1.0" encoding="utf-8"?>
<p:tagLst xmlns:p="http://schemas.openxmlformats.org/presentationml/2006/main">
  <p:tag name="KSO_WM_BEAUTIFY_FLAG" val=""/>
</p:tagLst>
</file>

<file path=ppt/tags/tag139.xml><?xml version="1.0" encoding="utf-8"?>
<p:tagLst xmlns:p="http://schemas.openxmlformats.org/presentationml/2006/main">
  <p:tag name="KSO_WM_BEAUTIFY_FLAG" val=""/>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KSO_WM_BEAUTIFY_FLAG" val=""/>
</p:tagLst>
</file>

<file path=ppt/tags/tag141.xml><?xml version="1.0" encoding="utf-8"?>
<p:tagLst xmlns:p="http://schemas.openxmlformats.org/presentationml/2006/main">
  <p:tag name="KSO_WM_BEAUTIFY_FLAG" val=""/>
</p:tagLst>
</file>

<file path=ppt/tags/tag142.xml><?xml version="1.0" encoding="utf-8"?>
<p:tagLst xmlns:p="http://schemas.openxmlformats.org/presentationml/2006/main">
  <p:tag name="KSO_WM_BEAUTIFY_FLAG" val=""/>
</p:tagLst>
</file>

<file path=ppt/tags/tag143.xml><?xml version="1.0" encoding="utf-8"?>
<p:tagLst xmlns:p="http://schemas.openxmlformats.org/presentationml/2006/main">
  <p:tag name="KSO_WM_BEAUTIFY_FLAG" val=""/>
</p:tagLst>
</file>

<file path=ppt/tags/tag144.xml><?xml version="1.0" encoding="utf-8"?>
<p:tagLst xmlns:p="http://schemas.openxmlformats.org/presentationml/2006/main">
  <p:tag name="KSO_WM_BEAUTIFY_FLAG" val=""/>
</p:tagLst>
</file>

<file path=ppt/tags/tag145.xml><?xml version="1.0" encoding="utf-8"?>
<p:tagLst xmlns:p="http://schemas.openxmlformats.org/presentationml/2006/main">
  <p:tag name="KSO_WM_BEAUTIFY_FLAG" val=""/>
</p:tagLst>
</file>

<file path=ppt/tags/tag146.xml><?xml version="1.0" encoding="utf-8"?>
<p:tagLst xmlns:p="http://schemas.openxmlformats.org/presentationml/2006/main">
  <p:tag name="KSO_WM_BEAUTIFY_FLAG" val=""/>
</p:tagLst>
</file>

<file path=ppt/tags/tag147.xml><?xml version="1.0" encoding="utf-8"?>
<p:tagLst xmlns:p="http://schemas.openxmlformats.org/presentationml/2006/main">
  <p:tag name="KSO_WM_BEAUTIFY_FLAG" val=""/>
</p:tagLst>
</file>

<file path=ppt/tags/tag148.xml><?xml version="1.0" encoding="utf-8"?>
<p:tagLst xmlns:p="http://schemas.openxmlformats.org/presentationml/2006/main">
  <p:tag name="KSO_WM_BEAUTIFY_FLAG" val=""/>
</p:tagLst>
</file>

<file path=ppt/tags/tag149.xml><?xml version="1.0" encoding="utf-8"?>
<p:tagLst xmlns:p="http://schemas.openxmlformats.org/presentationml/2006/main">
  <p:tag name="KSO_WM_BEAUTIFY_FLAG" val=""/>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KSO_WM_BEAUTIFY_FLAG" val=""/>
</p:tagLst>
</file>

<file path=ppt/tags/tag151.xml><?xml version="1.0" encoding="utf-8"?>
<p:tagLst xmlns:p="http://schemas.openxmlformats.org/presentationml/2006/main">
  <p:tag name="KSO_WM_BEAUTIFY_FLAG" val=""/>
</p:tagLst>
</file>

<file path=ppt/tags/tag152.xml><?xml version="1.0" encoding="utf-8"?>
<p:tagLst xmlns:p="http://schemas.openxmlformats.org/presentationml/2006/main">
  <p:tag name="KSO_WM_BEAUTIFY_FLAG" val=""/>
</p:tagLst>
</file>

<file path=ppt/tags/tag153.xml><?xml version="1.0" encoding="utf-8"?>
<p:tagLst xmlns:p="http://schemas.openxmlformats.org/presentationml/2006/main">
  <p:tag name="KSO_WM_BEAUTIFY_FLAG" val=""/>
</p:tagLst>
</file>

<file path=ppt/tags/tag154.xml><?xml version="1.0" encoding="utf-8"?>
<p:tagLst xmlns:p="http://schemas.openxmlformats.org/presentationml/2006/main">
  <p:tag name="KSO_WM_BEAUTIFY_FLAG" val=""/>
</p:tagLst>
</file>

<file path=ppt/tags/tag155.xml><?xml version="1.0" encoding="utf-8"?>
<p:tagLst xmlns:p="http://schemas.openxmlformats.org/presentationml/2006/main">
  <p:tag name="KSO_WM_BEAUTIFY_FLAG" val=""/>
</p:tagLst>
</file>

<file path=ppt/tags/tag156.xml><?xml version="1.0" encoding="utf-8"?>
<p:tagLst xmlns:p="http://schemas.openxmlformats.org/presentationml/2006/main">
  <p:tag name="KSO_WM_BEAUTIFY_FLAG" val=""/>
</p:tagLst>
</file>

<file path=ppt/tags/tag157.xml><?xml version="1.0" encoding="utf-8"?>
<p:tagLst xmlns:p="http://schemas.openxmlformats.org/presentationml/2006/main">
  <p:tag name="KSO_WM_BEAUTIFY_FLAG" val=""/>
</p:tagLst>
</file>

<file path=ppt/tags/tag158.xml><?xml version="1.0" encoding="utf-8"?>
<p:tagLst xmlns:p="http://schemas.openxmlformats.org/presentationml/2006/main">
  <p:tag name="KSO_WM_BEAUTIFY_FLAG" val=""/>
</p:tagLst>
</file>

<file path=ppt/tags/tag159.xml><?xml version="1.0" encoding="utf-8"?>
<p:tagLst xmlns:p="http://schemas.openxmlformats.org/presentationml/2006/main">
  <p:tag name="KSO_WM_BEAUTIFY_FLAG" val=""/>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0.xml><?xml version="1.0" encoding="utf-8"?>
<p:tagLst xmlns:p="http://schemas.openxmlformats.org/presentationml/2006/main">
  <p:tag name="KSO_WM_BEAUTIFY_FLAG" val=""/>
</p:tagLst>
</file>

<file path=ppt/tags/tag161.xml><?xml version="1.0" encoding="utf-8"?>
<p:tagLst xmlns:p="http://schemas.openxmlformats.org/presentationml/2006/main">
  <p:tag name="KSO_WM_BEAUTIFY_FLAG" val=""/>
</p:tagLst>
</file>

<file path=ppt/tags/tag162.xml><?xml version="1.0" encoding="utf-8"?>
<p:tagLst xmlns:p="http://schemas.openxmlformats.org/presentationml/2006/main">
  <p:tag name="KSO_WM_BEAUTIFY_FLAG" val=""/>
</p:tagLst>
</file>

<file path=ppt/tags/tag163.xml><?xml version="1.0" encoding="utf-8"?>
<p:tagLst xmlns:p="http://schemas.openxmlformats.org/presentationml/2006/main">
  <p:tag name="KSO_WM_BEAUTIFY_FLAG" val=""/>
</p:tagLst>
</file>

<file path=ppt/tags/tag164.xml><?xml version="1.0" encoding="utf-8"?>
<p:tagLst xmlns:p="http://schemas.openxmlformats.org/presentationml/2006/main">
  <p:tag name="KSO_WM_BEAUTIFY_FLAG" val=""/>
</p:tagLst>
</file>

<file path=ppt/tags/tag165.xml><?xml version="1.0" encoding="utf-8"?>
<p:tagLst xmlns:p="http://schemas.openxmlformats.org/presentationml/2006/main">
  <p:tag name="KSO_WM_BEAUTIFY_FLAG" val=""/>
</p:tagLst>
</file>

<file path=ppt/tags/tag166.xml><?xml version="1.0" encoding="utf-8"?>
<p:tagLst xmlns:p="http://schemas.openxmlformats.org/presentationml/2006/main">
  <p:tag name="KSO_WM_BEAUTIFY_FLAG" val=""/>
</p:tagLst>
</file>

<file path=ppt/tags/tag167.xml><?xml version="1.0" encoding="utf-8"?>
<p:tagLst xmlns:p="http://schemas.openxmlformats.org/presentationml/2006/main">
  <p:tag name="KSO_WM_BEAUTIFY_FLAG" val=""/>
</p:tagLst>
</file>

<file path=ppt/tags/tag168.xml><?xml version="1.0" encoding="utf-8"?>
<p:tagLst xmlns:p="http://schemas.openxmlformats.org/presentationml/2006/main">
  <p:tag name="KSO_WM_BEAUTIFY_FLAG" val=""/>
</p:tagLst>
</file>

<file path=ppt/tags/tag169.xml><?xml version="1.0" encoding="utf-8"?>
<p:tagLst xmlns:p="http://schemas.openxmlformats.org/presentationml/2006/main">
  <p:tag name="KSO_WM_BEAUTIFY_FLAG" val=""/>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0.xml><?xml version="1.0" encoding="utf-8"?>
<p:tagLst xmlns:p="http://schemas.openxmlformats.org/presentationml/2006/main">
  <p:tag name="KSO_WM_BEAUTIFY_FLAG" val=""/>
</p:tagLst>
</file>

<file path=ppt/tags/tag171.xml><?xml version="1.0" encoding="utf-8"?>
<p:tagLst xmlns:p="http://schemas.openxmlformats.org/presentationml/2006/main">
  <p:tag name="KSO_WM_BEAUTIFY_FLAG" val=""/>
</p:tagLst>
</file>

<file path=ppt/tags/tag172.xml><?xml version="1.0" encoding="utf-8"?>
<p:tagLst xmlns:p="http://schemas.openxmlformats.org/presentationml/2006/main">
  <p:tag name="KSO_WM_BEAUTIFY_FLAG" val=""/>
</p:tagLst>
</file>

<file path=ppt/tags/tag173.xml><?xml version="1.0" encoding="utf-8"?>
<p:tagLst xmlns:p="http://schemas.openxmlformats.org/presentationml/2006/main">
  <p:tag name="KSO_WM_BEAUTIFY_FLAG" val=""/>
</p:tagLst>
</file>

<file path=ppt/tags/tag174.xml><?xml version="1.0" encoding="utf-8"?>
<p:tagLst xmlns:p="http://schemas.openxmlformats.org/presentationml/2006/main">
  <p:tag name="KSO_WM_BEAUTIFY_FLAG" val=""/>
</p:tagLst>
</file>

<file path=ppt/tags/tag175.xml><?xml version="1.0" encoding="utf-8"?>
<p:tagLst xmlns:p="http://schemas.openxmlformats.org/presentationml/2006/main">
  <p:tag name="KSO_WM_BEAUTIFY_FLAG" val=""/>
</p:tagLst>
</file>

<file path=ppt/tags/tag176.xml><?xml version="1.0" encoding="utf-8"?>
<p:tagLst xmlns:p="http://schemas.openxmlformats.org/presentationml/2006/main">
  <p:tag name="KSO_WM_BEAUTIFY_FLAG" val=""/>
</p:tagLst>
</file>

<file path=ppt/tags/tag177.xml><?xml version="1.0" encoding="utf-8"?>
<p:tagLst xmlns:p="http://schemas.openxmlformats.org/presentationml/2006/main">
  <p:tag name="KSO_WM_BEAUTIFY_FLAG" val=""/>
</p:tagLst>
</file>

<file path=ppt/tags/tag178.xml><?xml version="1.0" encoding="utf-8"?>
<p:tagLst xmlns:p="http://schemas.openxmlformats.org/presentationml/2006/main">
  <p:tag name="KSO_WM_BEAUTIFY_FLAG" val=""/>
</p:tagLst>
</file>

<file path=ppt/tags/tag179.xml><?xml version="1.0" encoding="utf-8"?>
<p:tagLst xmlns:p="http://schemas.openxmlformats.org/presentationml/2006/main">
  <p:tag name="KSO_WM_BEAUTIFY_FLAG" val=""/>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0.xml><?xml version="1.0" encoding="utf-8"?>
<p:tagLst xmlns:p="http://schemas.openxmlformats.org/presentationml/2006/main">
  <p:tag name="KSO_WM_BEAUTIFY_FLAG" val=""/>
</p:tagLst>
</file>

<file path=ppt/tags/tag181.xml><?xml version="1.0" encoding="utf-8"?>
<p:tagLst xmlns:p="http://schemas.openxmlformats.org/presentationml/2006/main">
  <p:tag name="KSO_WM_BEAUTIFY_FLAG" val=""/>
</p:tagLst>
</file>

<file path=ppt/tags/tag182.xml><?xml version="1.0" encoding="utf-8"?>
<p:tagLst xmlns:p="http://schemas.openxmlformats.org/presentationml/2006/main">
  <p:tag name="KSO_WM_BEAUTIFY_FLAG" val=""/>
</p:tagLst>
</file>

<file path=ppt/tags/tag183.xml><?xml version="1.0" encoding="utf-8"?>
<p:tagLst xmlns:p="http://schemas.openxmlformats.org/presentationml/2006/main">
  <p:tag name="KSO_WM_BEAUTIFY_FLAG" val=""/>
</p:tagLst>
</file>

<file path=ppt/tags/tag184.xml><?xml version="1.0" encoding="utf-8"?>
<p:tagLst xmlns:p="http://schemas.openxmlformats.org/presentationml/2006/main">
  <p:tag name="KSO_WM_BEAUTIFY_FLAG" val=""/>
</p:tagLst>
</file>

<file path=ppt/tags/tag185.xml><?xml version="1.0" encoding="utf-8"?>
<p:tagLst xmlns:p="http://schemas.openxmlformats.org/presentationml/2006/main">
  <p:tag name="KSO_WM_BEAUTIFY_FLAG" val=""/>
</p:tagLst>
</file>

<file path=ppt/tags/tag186.xml><?xml version="1.0" encoding="utf-8"?>
<p:tagLst xmlns:p="http://schemas.openxmlformats.org/presentationml/2006/main">
  <p:tag name="KSO_WM_BEAUTIFY_FLAG" val=""/>
</p:tagLst>
</file>

<file path=ppt/tags/tag187.xml><?xml version="1.0" encoding="utf-8"?>
<p:tagLst xmlns:p="http://schemas.openxmlformats.org/presentationml/2006/main">
  <p:tag name="KSO_WM_BEAUTIFY_FLAG" val=""/>
</p:tagLst>
</file>

<file path=ppt/tags/tag188.xml><?xml version="1.0" encoding="utf-8"?>
<p:tagLst xmlns:p="http://schemas.openxmlformats.org/presentationml/2006/main">
  <p:tag name="KSO_WM_BEAUTIFY_FLAG" val=""/>
</p:tagLst>
</file>

<file path=ppt/tags/tag189.xml><?xml version="1.0" encoding="utf-8"?>
<p:tagLst xmlns:p="http://schemas.openxmlformats.org/presentationml/2006/main">
  <p:tag name="KSO_WM_BEAUTIFY_FLAG" val=""/>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0.xml><?xml version="1.0" encoding="utf-8"?>
<p:tagLst xmlns:p="http://schemas.openxmlformats.org/presentationml/2006/main">
  <p:tag name="KSO_WM_BEAUTIFY_FLAG" val=""/>
</p:tagLst>
</file>

<file path=ppt/tags/tag191.xml><?xml version="1.0" encoding="utf-8"?>
<p:tagLst xmlns:p="http://schemas.openxmlformats.org/presentationml/2006/main">
  <p:tag name="KSO_WM_BEAUTIFY_FLAG" val=""/>
</p:tagLst>
</file>

<file path=ppt/tags/tag192.xml><?xml version="1.0" encoding="utf-8"?>
<p:tagLst xmlns:p="http://schemas.openxmlformats.org/presentationml/2006/main">
  <p:tag name="KSO_WM_BEAUTIFY_FLAG" val=""/>
</p:tagLst>
</file>

<file path=ppt/tags/tag193.xml><?xml version="1.0" encoding="utf-8"?>
<p:tagLst xmlns:p="http://schemas.openxmlformats.org/presentationml/2006/main">
  <p:tag name="KSO_WM_BEAUTIFY_FLAG" val=""/>
</p:tagLst>
</file>

<file path=ppt/tags/tag194.xml><?xml version="1.0" encoding="utf-8"?>
<p:tagLst xmlns:p="http://schemas.openxmlformats.org/presentationml/2006/main">
  <p:tag name="KSO_WM_BEAUTIFY_FLAG" val=""/>
</p:tagLst>
</file>

<file path=ppt/tags/tag195.xml><?xml version="1.0" encoding="utf-8"?>
<p:tagLst xmlns:p="http://schemas.openxmlformats.org/presentationml/2006/main">
  <p:tag name="KSO_WM_BEAUTIFY_FLAG" val=""/>
</p:tagLst>
</file>

<file path=ppt/tags/tag196.xml><?xml version="1.0" encoding="utf-8"?>
<p:tagLst xmlns:p="http://schemas.openxmlformats.org/presentationml/2006/main">
  <p:tag name="KSO_WM_BEAUTIFY_FLAG" val=""/>
</p:tagLst>
</file>

<file path=ppt/tags/tag197.xml><?xml version="1.0" encoding="utf-8"?>
<p:tagLst xmlns:p="http://schemas.openxmlformats.org/presentationml/2006/main">
  <p:tag name="KSO_WM_BEAUTIFY_FLAG" val=""/>
</p:tagLst>
</file>

<file path=ppt/tags/tag198.xml><?xml version="1.0" encoding="utf-8"?>
<p:tagLst xmlns:p="http://schemas.openxmlformats.org/presentationml/2006/main">
  <p:tag name="KSO_WM_BEAUTIFY_FLAG" val=""/>
</p:tagLst>
</file>

<file path=ppt/tags/tag199.xml><?xml version="1.0" encoding="utf-8"?>
<p:tagLst xmlns:p="http://schemas.openxmlformats.org/presentationml/2006/main">
  <p:tag name="KSO_WM_BEAUTIFY_FLAG" val=""/>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00.xml><?xml version="1.0" encoding="utf-8"?>
<p:tagLst xmlns:p="http://schemas.openxmlformats.org/presentationml/2006/main">
  <p:tag name="KSO_WM_BEAUTIFY_FLAG" val=""/>
</p:tagLst>
</file>

<file path=ppt/tags/tag201.xml><?xml version="1.0" encoding="utf-8"?>
<p:tagLst xmlns:p="http://schemas.openxmlformats.org/presentationml/2006/main">
  <p:tag name="KSO_WM_BEAUTIFY_FLAG" val=""/>
</p:tagLst>
</file>

<file path=ppt/tags/tag202.xml><?xml version="1.0" encoding="utf-8"?>
<p:tagLst xmlns:p="http://schemas.openxmlformats.org/presentationml/2006/main">
  <p:tag name="KSO_WM_BEAUTIFY_FLAG" val=""/>
</p:tagLst>
</file>

<file path=ppt/tags/tag203.xml><?xml version="1.0" encoding="utf-8"?>
<p:tagLst xmlns:p="http://schemas.openxmlformats.org/presentationml/2006/main">
  <p:tag name="KSO_WM_BEAUTIFY_FLAG" val=""/>
</p:tagLst>
</file>

<file path=ppt/tags/tag204.xml><?xml version="1.0" encoding="utf-8"?>
<p:tagLst xmlns:p="http://schemas.openxmlformats.org/presentationml/2006/main">
  <p:tag name="KSO_WM_BEAUTIFY_FLAG" val=""/>
</p:tagLst>
</file>

<file path=ppt/tags/tag205.xml><?xml version="1.0" encoding="utf-8"?>
<p:tagLst xmlns:p="http://schemas.openxmlformats.org/presentationml/2006/main">
  <p:tag name="KSO_WM_BEAUTIFY_FLAG" val=""/>
</p:tagLst>
</file>

<file path=ppt/tags/tag206.xml><?xml version="1.0" encoding="utf-8"?>
<p:tagLst xmlns:p="http://schemas.openxmlformats.org/presentationml/2006/main">
  <p:tag name="KSO_WM_BEAUTIFY_FLAG" val=""/>
</p:tagLst>
</file>

<file path=ppt/tags/tag207.xml><?xml version="1.0" encoding="utf-8"?>
<p:tagLst xmlns:p="http://schemas.openxmlformats.org/presentationml/2006/main">
  <p:tag name="KSO_WM_BEAUTIFY_FLAG" val=""/>
</p:tagLst>
</file>

<file path=ppt/tags/tag208.xml><?xml version="1.0" encoding="utf-8"?>
<p:tagLst xmlns:p="http://schemas.openxmlformats.org/presentationml/2006/main">
  <p:tag name="KSO_WM_BEAUTIFY_FLAG" val=""/>
</p:tagLst>
</file>

<file path=ppt/tags/tag209.xml><?xml version="1.0" encoding="utf-8"?>
<p:tagLst xmlns:p="http://schemas.openxmlformats.org/presentationml/2006/main">
  <p:tag name="KSO_WM_BEAUTIFY_FLAG" val=""/>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0.xml><?xml version="1.0" encoding="utf-8"?>
<p:tagLst xmlns:p="http://schemas.openxmlformats.org/presentationml/2006/main">
  <p:tag name="KSO_WM_BEAUTIFY_FLAG" val=""/>
</p:tagLst>
</file>

<file path=ppt/tags/tag211.xml><?xml version="1.0" encoding="utf-8"?>
<p:tagLst xmlns:p="http://schemas.openxmlformats.org/presentationml/2006/main">
  <p:tag name="KSO_WM_BEAUTIFY_FLAG" val=""/>
</p:tagLst>
</file>

<file path=ppt/tags/tag212.xml><?xml version="1.0" encoding="utf-8"?>
<p:tagLst xmlns:p="http://schemas.openxmlformats.org/presentationml/2006/main">
  <p:tag name="KSO_WM_BEAUTIFY_FLAG" val=""/>
</p:tagLst>
</file>

<file path=ppt/tags/tag213.xml><?xml version="1.0" encoding="utf-8"?>
<p:tagLst xmlns:p="http://schemas.openxmlformats.org/presentationml/2006/main">
  <p:tag name="KSO_WM_BEAUTIFY_FLAG" val=""/>
</p:tagLst>
</file>

<file path=ppt/tags/tag214.xml><?xml version="1.0" encoding="utf-8"?>
<p:tagLst xmlns:p="http://schemas.openxmlformats.org/presentationml/2006/main">
  <p:tag name="KSO_WM_BEAUTIFY_FLAG" val=""/>
</p:tagLst>
</file>

<file path=ppt/tags/tag215.xml><?xml version="1.0" encoding="utf-8"?>
<p:tagLst xmlns:p="http://schemas.openxmlformats.org/presentationml/2006/main">
  <p:tag name="KSO_WM_BEAUTIFY_FLAG" val=""/>
</p:tagLst>
</file>

<file path=ppt/tags/tag216.xml><?xml version="1.0" encoding="utf-8"?>
<p:tagLst xmlns:p="http://schemas.openxmlformats.org/presentationml/2006/main">
  <p:tag name="KSO_WM_BEAUTIFY_FLAG" val=""/>
</p:tagLst>
</file>

<file path=ppt/tags/tag217.xml><?xml version="1.0" encoding="utf-8"?>
<p:tagLst xmlns:p="http://schemas.openxmlformats.org/presentationml/2006/main">
  <p:tag name="KSO_WM_BEAUTIFY_FLAG" val=""/>
</p:tagLst>
</file>

<file path=ppt/tags/tag218.xml><?xml version="1.0" encoding="utf-8"?>
<p:tagLst xmlns:p="http://schemas.openxmlformats.org/presentationml/2006/main">
  <p:tag name="KSO_WM_BEAUTIFY_FLAG" val=""/>
</p:tagLst>
</file>

<file path=ppt/tags/tag219.xml><?xml version="1.0" encoding="utf-8"?>
<p:tagLst xmlns:p="http://schemas.openxmlformats.org/presentationml/2006/main">
  <p:tag name="KSO_WM_BEAUTIFY_FLAG" val=""/>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20.xml><?xml version="1.0" encoding="utf-8"?>
<p:tagLst xmlns:p="http://schemas.openxmlformats.org/presentationml/2006/main">
  <p:tag name="KSO_WM_BEAUTIFY_FLAG" val=""/>
</p:tagLst>
</file>

<file path=ppt/tags/tag221.xml><?xml version="1.0" encoding="utf-8"?>
<p:tagLst xmlns:p="http://schemas.openxmlformats.org/presentationml/2006/main">
  <p:tag name="KSO_WM_BEAUTIFY_FLAG" val=""/>
</p:tagLst>
</file>

<file path=ppt/tags/tag222.xml><?xml version="1.0" encoding="utf-8"?>
<p:tagLst xmlns:p="http://schemas.openxmlformats.org/presentationml/2006/main">
  <p:tag name="KSO_WM_BEAUTIFY_FLAG" val=""/>
</p:tagLst>
</file>

<file path=ppt/tags/tag223.xml><?xml version="1.0" encoding="utf-8"?>
<p:tagLst xmlns:p="http://schemas.openxmlformats.org/presentationml/2006/main">
  <p:tag name="KSO_WM_BEAUTIFY_FLAG" val=""/>
</p:tagLst>
</file>

<file path=ppt/tags/tag224.xml><?xml version="1.0" encoding="utf-8"?>
<p:tagLst xmlns:p="http://schemas.openxmlformats.org/presentationml/2006/main">
  <p:tag name="KSO_WM_BEAUTIFY_FLAG" val=""/>
</p:tagLst>
</file>

<file path=ppt/tags/tag225.xml><?xml version="1.0" encoding="utf-8"?>
<p:tagLst xmlns:p="http://schemas.openxmlformats.org/presentationml/2006/main">
  <p:tag name="KSO_WM_BEAUTIFY_FLAG" val=""/>
</p:tagLst>
</file>

<file path=ppt/tags/tag226.xml><?xml version="1.0" encoding="utf-8"?>
<p:tagLst xmlns:p="http://schemas.openxmlformats.org/presentationml/2006/main">
  <p:tag name="KSO_WM_BEAUTIFY_FLAG" val=""/>
</p:tagLst>
</file>

<file path=ppt/tags/tag227.xml><?xml version="1.0" encoding="utf-8"?>
<p:tagLst xmlns:p="http://schemas.openxmlformats.org/presentationml/2006/main">
  <p:tag name="KSO_WM_BEAUTIFY_FLAG" val=""/>
</p:tagLst>
</file>

<file path=ppt/tags/tag228.xml><?xml version="1.0" encoding="utf-8"?>
<p:tagLst xmlns:p="http://schemas.openxmlformats.org/presentationml/2006/main">
  <p:tag name="KSO_WM_BEAUTIFY_FLAG" val=""/>
</p:tagLst>
</file>

<file path=ppt/tags/tag229.xml><?xml version="1.0" encoding="utf-8"?>
<p:tagLst xmlns:p="http://schemas.openxmlformats.org/presentationml/2006/main">
  <p:tag name="KSO_WM_BEAUTIFY_FLAG" val=""/>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0.xml><?xml version="1.0" encoding="utf-8"?>
<p:tagLst xmlns:p="http://schemas.openxmlformats.org/presentationml/2006/main">
  <p:tag name="KSO_WM_BEAUTIFY_FLAG" val=""/>
</p:tagLst>
</file>

<file path=ppt/tags/tag231.xml><?xml version="1.0" encoding="utf-8"?>
<p:tagLst xmlns:p="http://schemas.openxmlformats.org/presentationml/2006/main">
  <p:tag name="KSO_WM_BEAUTIFY_FLAG" val=""/>
</p:tagLst>
</file>

<file path=ppt/tags/tag232.xml><?xml version="1.0" encoding="utf-8"?>
<p:tagLst xmlns:p="http://schemas.openxmlformats.org/presentationml/2006/main">
  <p:tag name="KSO_WM_BEAUTIFY_FLAG" val=""/>
</p:tagLst>
</file>

<file path=ppt/tags/tag233.xml><?xml version="1.0" encoding="utf-8"?>
<p:tagLst xmlns:p="http://schemas.openxmlformats.org/presentationml/2006/main">
  <p:tag name="KSO_WM_BEAUTIFY_FLAG" val=""/>
</p:tagLst>
</file>

<file path=ppt/tags/tag234.xml><?xml version="1.0" encoding="utf-8"?>
<p:tagLst xmlns:p="http://schemas.openxmlformats.org/presentationml/2006/main">
  <p:tag name="KSO_WM_BEAUTIFY_FLAG" val=""/>
</p:tagLst>
</file>

<file path=ppt/tags/tag235.xml><?xml version="1.0" encoding="utf-8"?>
<p:tagLst xmlns:p="http://schemas.openxmlformats.org/presentationml/2006/main">
  <p:tag name="KSO_WM_BEAUTIFY_FLAG" val=""/>
</p:tagLst>
</file>

<file path=ppt/tags/tag236.xml><?xml version="1.0" encoding="utf-8"?>
<p:tagLst xmlns:p="http://schemas.openxmlformats.org/presentationml/2006/main">
  <p:tag name="KSO_WM_BEAUTIFY_FLAG" val=""/>
</p:tagLst>
</file>

<file path=ppt/tags/tag237.xml><?xml version="1.0" encoding="utf-8"?>
<p:tagLst xmlns:p="http://schemas.openxmlformats.org/presentationml/2006/main">
  <p:tag name="KSO_WM_BEAUTIFY_FLAG" val=""/>
</p:tagLst>
</file>

<file path=ppt/tags/tag238.xml><?xml version="1.0" encoding="utf-8"?>
<p:tagLst xmlns:p="http://schemas.openxmlformats.org/presentationml/2006/main">
  <p:tag name="KSO_WM_BEAUTIFY_FLAG" val=""/>
</p:tagLst>
</file>

<file path=ppt/tags/tag239.xml><?xml version="1.0" encoding="utf-8"?>
<p:tagLst xmlns:p="http://schemas.openxmlformats.org/presentationml/2006/main">
  <p:tag name="KSO_WM_BEAUTIFY_FLAG" val=""/>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0.xml><?xml version="1.0" encoding="utf-8"?>
<p:tagLst xmlns:p="http://schemas.openxmlformats.org/presentationml/2006/main">
  <p:tag name="KSO_WM_BEAUTIFY_FLAG" val=""/>
</p:tagLst>
</file>

<file path=ppt/tags/tag241.xml><?xml version="1.0" encoding="utf-8"?>
<p:tagLst xmlns:p="http://schemas.openxmlformats.org/presentationml/2006/main">
  <p:tag name="KSO_WM_BEAUTIFY_FLAG" val=""/>
</p:tagLst>
</file>

<file path=ppt/tags/tag242.xml><?xml version="1.0" encoding="utf-8"?>
<p:tagLst xmlns:p="http://schemas.openxmlformats.org/presentationml/2006/main">
  <p:tag name="KSO_WM_BEAUTIFY_FLAG" val=""/>
</p:tagLst>
</file>

<file path=ppt/tags/tag243.xml><?xml version="1.0" encoding="utf-8"?>
<p:tagLst xmlns:p="http://schemas.openxmlformats.org/presentationml/2006/main">
  <p:tag name="KSO_WM_BEAUTIFY_FLAG" val=""/>
</p:tagLst>
</file>

<file path=ppt/tags/tag244.xml><?xml version="1.0" encoding="utf-8"?>
<p:tagLst xmlns:p="http://schemas.openxmlformats.org/presentationml/2006/main">
  <p:tag name="KSO_WM_BEAUTIFY_FLAG" val=""/>
</p:tagLst>
</file>

<file path=ppt/tags/tag245.xml><?xml version="1.0" encoding="utf-8"?>
<p:tagLst xmlns:p="http://schemas.openxmlformats.org/presentationml/2006/main">
  <p:tag name="KSO_WM_BEAUTIFY_FLAG" val=""/>
</p:tagLst>
</file>

<file path=ppt/tags/tag246.xml><?xml version="1.0" encoding="utf-8"?>
<p:tagLst xmlns:p="http://schemas.openxmlformats.org/presentationml/2006/main">
  <p:tag name="KSO_WM_BEAUTIFY_FLAG" val=""/>
</p:tagLst>
</file>

<file path=ppt/tags/tag247.xml><?xml version="1.0" encoding="utf-8"?>
<p:tagLst xmlns:p="http://schemas.openxmlformats.org/presentationml/2006/main">
  <p:tag name="KSO_WM_BEAUTIFY_FLAG" val=""/>
</p:tagLst>
</file>

<file path=ppt/tags/tag248.xml><?xml version="1.0" encoding="utf-8"?>
<p:tagLst xmlns:p="http://schemas.openxmlformats.org/presentationml/2006/main">
  <p:tag name="KSO_WM_BEAUTIFY_FLAG" val=""/>
</p:tagLst>
</file>

<file path=ppt/tags/tag249.xml><?xml version="1.0" encoding="utf-8"?>
<p:tagLst xmlns:p="http://schemas.openxmlformats.org/presentationml/2006/main">
  <p:tag name="KSO_WM_BEAUTIFY_FLAG" val=""/>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0.xml><?xml version="1.0" encoding="utf-8"?>
<p:tagLst xmlns:p="http://schemas.openxmlformats.org/presentationml/2006/main">
  <p:tag name="KSO_WM_BEAUTIFY_FLAG" val=""/>
</p:tagLst>
</file>

<file path=ppt/tags/tag251.xml><?xml version="1.0" encoding="utf-8"?>
<p:tagLst xmlns:p="http://schemas.openxmlformats.org/presentationml/2006/main">
  <p:tag name="KSO_WM_BEAUTIFY_FLAG" val=""/>
</p:tagLst>
</file>

<file path=ppt/tags/tag252.xml><?xml version="1.0" encoding="utf-8"?>
<p:tagLst xmlns:p="http://schemas.openxmlformats.org/presentationml/2006/main">
  <p:tag name="KSO_WM_BEAUTIFY_FLAG" val=""/>
</p:tagLst>
</file>

<file path=ppt/tags/tag253.xml><?xml version="1.0" encoding="utf-8"?>
<p:tagLst xmlns:p="http://schemas.openxmlformats.org/presentationml/2006/main">
  <p:tag name="KSO_WM_BEAUTIFY_FLAG" val=""/>
</p:tagLst>
</file>

<file path=ppt/tags/tag254.xml><?xml version="1.0" encoding="utf-8"?>
<p:tagLst xmlns:p="http://schemas.openxmlformats.org/presentationml/2006/main">
  <p:tag name="KSO_WM_BEAUTIFY_FLAG" val=""/>
</p:tagLst>
</file>

<file path=ppt/tags/tag255.xml><?xml version="1.0" encoding="utf-8"?>
<p:tagLst xmlns:p="http://schemas.openxmlformats.org/presentationml/2006/main">
  <p:tag name="KSO_WM_BEAUTIFY_FLAG" val=""/>
</p:tagLst>
</file>

<file path=ppt/tags/tag256.xml><?xml version="1.0" encoding="utf-8"?>
<p:tagLst xmlns:p="http://schemas.openxmlformats.org/presentationml/2006/main">
  <p:tag name="KSO_WM_BEAUTIFY_FLAG" val=""/>
</p:tagLst>
</file>

<file path=ppt/tags/tag257.xml><?xml version="1.0" encoding="utf-8"?>
<p:tagLst xmlns:p="http://schemas.openxmlformats.org/presentationml/2006/main">
  <p:tag name="KSO_WM_BEAUTIFY_FLAG" val=""/>
</p:tagLst>
</file>

<file path=ppt/tags/tag258.xml><?xml version="1.0" encoding="utf-8"?>
<p:tagLst xmlns:p="http://schemas.openxmlformats.org/presentationml/2006/main">
  <p:tag name="KSO_WM_BEAUTIFY_FLAG" val=""/>
</p:tagLst>
</file>

<file path=ppt/tags/tag259.xml><?xml version="1.0" encoding="utf-8"?>
<p:tagLst xmlns:p="http://schemas.openxmlformats.org/presentationml/2006/main">
  <p:tag name="KSO_WM_BEAUTIFY_FLAG" val=""/>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0.xml><?xml version="1.0" encoding="utf-8"?>
<p:tagLst xmlns:p="http://schemas.openxmlformats.org/presentationml/2006/main">
  <p:tag name="KSO_WM_BEAUTIFY_FLAG" val=""/>
</p:tagLst>
</file>

<file path=ppt/tags/tag261.xml><?xml version="1.0" encoding="utf-8"?>
<p:tagLst xmlns:p="http://schemas.openxmlformats.org/presentationml/2006/main">
  <p:tag name="KSO_WM_BEAUTIFY_FLAG" val=""/>
</p:tagLst>
</file>

<file path=ppt/tags/tag262.xml><?xml version="1.0" encoding="utf-8"?>
<p:tagLst xmlns:p="http://schemas.openxmlformats.org/presentationml/2006/main">
  <p:tag name="KSO_WM_BEAUTIFY_FLAG" val=""/>
</p:tagLst>
</file>

<file path=ppt/tags/tag263.xml><?xml version="1.0" encoding="utf-8"?>
<p:tagLst xmlns:p="http://schemas.openxmlformats.org/presentationml/2006/main">
  <p:tag name="KSO_WM_BEAUTIFY_FLAG" val=""/>
</p:tagLst>
</file>

<file path=ppt/tags/tag264.xml><?xml version="1.0" encoding="utf-8"?>
<p:tagLst xmlns:p="http://schemas.openxmlformats.org/presentationml/2006/main">
  <p:tag name="KSO_WM_BEAUTIFY_FLAG" val=""/>
</p:tagLst>
</file>

<file path=ppt/tags/tag265.xml><?xml version="1.0" encoding="utf-8"?>
<p:tagLst xmlns:p="http://schemas.openxmlformats.org/presentationml/2006/main">
  <p:tag name="KSO_WM_BEAUTIFY_FLAG" val=""/>
</p:tagLst>
</file>

<file path=ppt/tags/tag266.xml><?xml version="1.0" encoding="utf-8"?>
<p:tagLst xmlns:p="http://schemas.openxmlformats.org/presentationml/2006/main">
  <p:tag name="KSO_WM_BEAUTIFY_FLAG" val=""/>
</p:tagLst>
</file>

<file path=ppt/tags/tag267.xml><?xml version="1.0" encoding="utf-8"?>
<p:tagLst xmlns:p="http://schemas.openxmlformats.org/presentationml/2006/main">
  <p:tag name="KSO_WM_BEAUTIFY_FLAG" val=""/>
</p:tagLst>
</file>

<file path=ppt/tags/tag268.xml><?xml version="1.0" encoding="utf-8"?>
<p:tagLst xmlns:p="http://schemas.openxmlformats.org/presentationml/2006/main">
  <p:tag name="KSO_WM_BEAUTIFY_FLAG" val=""/>
</p:tagLst>
</file>

<file path=ppt/tags/tag269.xml><?xml version="1.0" encoding="utf-8"?>
<p:tagLst xmlns:p="http://schemas.openxmlformats.org/presentationml/2006/main">
  <p:tag name="KSO_WM_BEAUTIFY_FLAG" val=""/>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0.xml><?xml version="1.0" encoding="utf-8"?>
<p:tagLst xmlns:p="http://schemas.openxmlformats.org/presentationml/2006/main">
  <p:tag name="KSO_WM_BEAUTIFY_FLAG" val=""/>
</p:tagLst>
</file>

<file path=ppt/tags/tag271.xml><?xml version="1.0" encoding="utf-8"?>
<p:tagLst xmlns:p="http://schemas.openxmlformats.org/presentationml/2006/main">
  <p:tag name="KSO_WM_BEAUTIFY_FLAG" val=""/>
</p:tagLst>
</file>

<file path=ppt/tags/tag272.xml><?xml version="1.0" encoding="utf-8"?>
<p:tagLst xmlns:p="http://schemas.openxmlformats.org/presentationml/2006/main">
  <p:tag name="KSO_WM_BEAUTIFY_FLAG" val=""/>
</p:tagLst>
</file>

<file path=ppt/tags/tag273.xml><?xml version="1.0" encoding="utf-8"?>
<p:tagLst xmlns:p="http://schemas.openxmlformats.org/presentationml/2006/main">
  <p:tag name="KSO_WM_BEAUTIFY_FLAG" val=""/>
</p:tagLst>
</file>

<file path=ppt/tags/tag274.xml><?xml version="1.0" encoding="utf-8"?>
<p:tagLst xmlns:p="http://schemas.openxmlformats.org/presentationml/2006/main">
  <p:tag name="KSO_WM_BEAUTIFY_FLAG" val=""/>
</p:tagLst>
</file>

<file path=ppt/tags/tag275.xml><?xml version="1.0" encoding="utf-8"?>
<p:tagLst xmlns:p="http://schemas.openxmlformats.org/presentationml/2006/main">
  <p:tag name="KSO_WM_BEAUTIFY_FLAG" val=""/>
</p:tagLst>
</file>

<file path=ppt/tags/tag276.xml><?xml version="1.0" encoding="utf-8"?>
<p:tagLst xmlns:p="http://schemas.openxmlformats.org/presentationml/2006/main">
  <p:tag name="KSO_WM_BEAUTIFY_FLAG" val=""/>
</p:tagLst>
</file>

<file path=ppt/tags/tag277.xml><?xml version="1.0" encoding="utf-8"?>
<p:tagLst xmlns:p="http://schemas.openxmlformats.org/presentationml/2006/main">
  <p:tag name="KSO_WM_BEAUTIFY_FLAG" val=""/>
</p:tagLst>
</file>

<file path=ppt/tags/tag278.xml><?xml version="1.0" encoding="utf-8"?>
<p:tagLst xmlns:p="http://schemas.openxmlformats.org/presentationml/2006/main">
  <p:tag name="KSO_WM_BEAUTIFY_FLAG" val=""/>
</p:tagLst>
</file>

<file path=ppt/tags/tag279.xml><?xml version="1.0" encoding="utf-8"?>
<p:tagLst xmlns:p="http://schemas.openxmlformats.org/presentationml/2006/main">
  <p:tag name="KSO_WM_BEAUTIFY_FLAG" val=""/>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0.xml><?xml version="1.0" encoding="utf-8"?>
<p:tagLst xmlns:p="http://schemas.openxmlformats.org/presentationml/2006/main">
  <p:tag name="KSO_WM_BEAUTIFY_FLAG" val=""/>
</p:tagLst>
</file>

<file path=ppt/tags/tag281.xml><?xml version="1.0" encoding="utf-8"?>
<p:tagLst xmlns:p="http://schemas.openxmlformats.org/presentationml/2006/main">
  <p:tag name="KSO_WM_BEAUTIFY_FLAG" val=""/>
</p:tagLst>
</file>

<file path=ppt/tags/tag282.xml><?xml version="1.0" encoding="utf-8"?>
<p:tagLst xmlns:p="http://schemas.openxmlformats.org/presentationml/2006/main">
  <p:tag name="KSO_WM_BEAUTIFY_FLAG" val=""/>
</p:tagLst>
</file>

<file path=ppt/tags/tag283.xml><?xml version="1.0" encoding="utf-8"?>
<p:tagLst xmlns:p="http://schemas.openxmlformats.org/presentationml/2006/main">
  <p:tag name="KSO_WM_BEAUTIFY_FLAG" val=""/>
</p:tagLst>
</file>

<file path=ppt/tags/tag284.xml><?xml version="1.0" encoding="utf-8"?>
<p:tagLst xmlns:p="http://schemas.openxmlformats.org/presentationml/2006/main">
  <p:tag name="KSO_WM_BEAUTIFY_FLAG" val=""/>
</p:tagLst>
</file>

<file path=ppt/tags/tag285.xml><?xml version="1.0" encoding="utf-8"?>
<p:tagLst xmlns:p="http://schemas.openxmlformats.org/presentationml/2006/main">
  <p:tag name="KSO_WM_BEAUTIFY_FLAG" val=""/>
</p:tagLst>
</file>

<file path=ppt/tags/tag286.xml><?xml version="1.0" encoding="utf-8"?>
<p:tagLst xmlns:p="http://schemas.openxmlformats.org/presentationml/2006/main">
  <p:tag name="KSO_WM_BEAUTIFY_FLAG" val=""/>
</p:tagLst>
</file>

<file path=ppt/tags/tag287.xml><?xml version="1.0" encoding="utf-8"?>
<p:tagLst xmlns:p="http://schemas.openxmlformats.org/presentationml/2006/main">
  <p:tag name="KSO_WM_BEAUTIFY_FLAG" val=""/>
</p:tagLst>
</file>

<file path=ppt/tags/tag288.xml><?xml version="1.0" encoding="utf-8"?>
<p:tagLst xmlns:p="http://schemas.openxmlformats.org/presentationml/2006/main">
  <p:tag name="KSO_WM_BEAUTIFY_FLAG" val=""/>
</p:tagLst>
</file>

<file path=ppt/tags/tag289.xml><?xml version="1.0" encoding="utf-8"?>
<p:tagLst xmlns:p="http://schemas.openxmlformats.org/presentationml/2006/main">
  <p:tag name="KSO_WM_BEAUTIFY_FLAG" val=""/>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0.xml><?xml version="1.0" encoding="utf-8"?>
<p:tagLst xmlns:p="http://schemas.openxmlformats.org/presentationml/2006/main">
  <p:tag name="KSO_WM_BEAUTIFY_FLAG" val=""/>
</p:tagLst>
</file>

<file path=ppt/tags/tag291.xml><?xml version="1.0" encoding="utf-8"?>
<p:tagLst xmlns:p="http://schemas.openxmlformats.org/presentationml/2006/main">
  <p:tag name="KSO_WM_BEAUTIFY_FLAG" val=""/>
</p:tagLst>
</file>

<file path=ppt/tags/tag292.xml><?xml version="1.0" encoding="utf-8"?>
<p:tagLst xmlns:p="http://schemas.openxmlformats.org/presentationml/2006/main">
  <p:tag name="KSO_WM_BEAUTIFY_FLAG" val=""/>
</p:tagLst>
</file>

<file path=ppt/tags/tag293.xml><?xml version="1.0" encoding="utf-8"?>
<p:tagLst xmlns:p="http://schemas.openxmlformats.org/presentationml/2006/main">
  <p:tag name="COMMONDATA" val="eyJoZGlkIjoiNDY2OTMyNGMyN2EzYzcxNDNmMDdlYzA4ZmI3ZmEyMmYifQ=="/>
  <p:tag name="KSO_WPP_MARK_KEY" val="38c6806b-d12a-4469-8bb9-0b0a40e4c066"/>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176"/>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gs>
            <a:gs pos="100000">
              <a:schemeClr val="phClr">
                <a:lumMod val="85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6013</Words>
  <Application>WPS 演示</Application>
  <PresentationFormat>宽屏</PresentationFormat>
  <Paragraphs>411</Paragraphs>
  <Slides>23</Slides>
  <Notes>4</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23</vt:i4>
      </vt:variant>
    </vt:vector>
  </HeadingPairs>
  <TitlesOfParts>
    <vt:vector size="34" baseType="lpstr">
      <vt:lpstr>Arial</vt:lpstr>
      <vt:lpstr>宋体</vt:lpstr>
      <vt:lpstr>Wingdings</vt:lpstr>
      <vt:lpstr>Wingdings</vt:lpstr>
      <vt:lpstr>微软雅黑</vt:lpstr>
      <vt:lpstr>Akzidenz-Grotesk Pro Regular</vt:lpstr>
      <vt:lpstr>Akzidenz-Grotesk Pro Bold</vt:lpstr>
      <vt:lpstr>Arial Unicode MS</vt:lpstr>
      <vt:lpstr>Calibri</vt:lpstr>
      <vt:lpstr>Yu Gothic UI Semibold</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L_音速风暴</cp:lastModifiedBy>
  <cp:revision>207</cp:revision>
  <dcterms:created xsi:type="dcterms:W3CDTF">2019-06-19T02:08:00Z</dcterms:created>
  <dcterms:modified xsi:type="dcterms:W3CDTF">2022-12-27T09:12:05Z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2052-11.1.0.12132</vt:lpwstr>
  </property>
  <property fmtid="{D5CDD505-2E9C-101B-9397-08002B2CF9AE}" pid="3" name="ICV">
    <vt:lpwstr>9DAF0858852E4153B730A61669C20F94</vt:lpwstr>
  </property>
</Properties>
</file>